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  <p:sldMasterId id="2147483804" r:id="rId2"/>
    <p:sldMasterId id="2147483876" r:id="rId3"/>
    <p:sldMasterId id="2147483900" r:id="rId4"/>
  </p:sldMasterIdLst>
  <p:notesMasterIdLst>
    <p:notesMasterId r:id="rId34"/>
  </p:notesMasterIdLst>
  <p:sldIdLst>
    <p:sldId id="479" r:id="rId5"/>
    <p:sldId id="476" r:id="rId6"/>
    <p:sldId id="257" r:id="rId7"/>
    <p:sldId id="412" r:id="rId8"/>
    <p:sldId id="342" r:id="rId9"/>
    <p:sldId id="390" r:id="rId10"/>
    <p:sldId id="445" r:id="rId11"/>
    <p:sldId id="469" r:id="rId12"/>
    <p:sldId id="440" r:id="rId13"/>
    <p:sldId id="441" r:id="rId14"/>
    <p:sldId id="477" r:id="rId15"/>
    <p:sldId id="471" r:id="rId16"/>
    <p:sldId id="449" r:id="rId17"/>
    <p:sldId id="443" r:id="rId18"/>
    <p:sldId id="448" r:id="rId19"/>
    <p:sldId id="452" r:id="rId20"/>
    <p:sldId id="444" r:id="rId21"/>
    <p:sldId id="453" r:id="rId22"/>
    <p:sldId id="454" r:id="rId23"/>
    <p:sldId id="465" r:id="rId24"/>
    <p:sldId id="467" r:id="rId25"/>
    <p:sldId id="457" r:id="rId26"/>
    <p:sldId id="463" r:id="rId27"/>
    <p:sldId id="461" r:id="rId28"/>
    <p:sldId id="464" r:id="rId29"/>
    <p:sldId id="472" r:id="rId30"/>
    <p:sldId id="281" r:id="rId31"/>
    <p:sldId id="282" r:id="rId32"/>
    <p:sldId id="480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0000"/>
    <a:srgbClr val="FF0066"/>
    <a:srgbClr val="BB5181"/>
    <a:srgbClr val="B0C7E2"/>
    <a:srgbClr val="FFFFCC"/>
    <a:srgbClr val="FF9900"/>
    <a:srgbClr val="FFCC00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74327" autoAdjust="0"/>
  </p:normalViewPr>
  <p:slideViewPr>
    <p:cSldViewPr>
      <p:cViewPr varScale="1">
        <p:scale>
          <a:sx n="54" d="100"/>
          <a:sy n="54" d="100"/>
        </p:scale>
        <p:origin x="-1806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jpeg"/><Relationship Id="rId1" Type="http://schemas.openxmlformats.org/officeDocument/2006/relationships/image" Target="../media/image16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image" Target="../media/image70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jpeg"/><Relationship Id="rId1" Type="http://schemas.openxmlformats.org/officeDocument/2006/relationships/image" Target="../media/image16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952A42B-4F4B-4AA4-BA6F-8DC8403A532B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3D638BC-6FDA-4061-B85E-D1AF2F0CA263}">
      <dgm:prSet phldrT="[Text]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bn-BD" dirty="0" smtClean="0">
              <a:latin typeface="NikoshBAN" pitchFamily="2" charset="0"/>
              <a:cs typeface="NikoshBAN" pitchFamily="2" charset="0"/>
            </a:rPr>
            <a:t>১. </a:t>
          </a:r>
          <a:endParaRPr lang="en-US" dirty="0"/>
        </a:p>
      </dgm:t>
    </dgm:pt>
    <dgm:pt modelId="{55525A80-ECA9-40D0-AF25-000DBD8A54BB}" type="parTrans" cxnId="{60FBF5B7-BCC3-429C-8458-CC39A5FD1790}">
      <dgm:prSet/>
      <dgm:spPr/>
      <dgm:t>
        <a:bodyPr/>
        <a:lstStyle/>
        <a:p>
          <a:endParaRPr lang="en-US"/>
        </a:p>
      </dgm:t>
    </dgm:pt>
    <dgm:pt modelId="{2C8B3A56-5EC2-40A5-8581-5664A2DD0F0F}" type="sibTrans" cxnId="{60FBF5B7-BCC3-429C-8458-CC39A5FD1790}">
      <dgm:prSet/>
      <dgm:spPr/>
      <dgm:t>
        <a:bodyPr/>
        <a:lstStyle/>
        <a:p>
          <a:endParaRPr lang="en-US"/>
        </a:p>
      </dgm:t>
    </dgm:pt>
    <dgm:pt modelId="{D9DF1071-770D-4F9F-9B1B-89ED8F965E2A}">
      <dgm:prSet phldrT="[Text]" custT="1"/>
      <dgm:spPr>
        <a:solidFill>
          <a:schemeClr val="accent3">
            <a:lumMod val="60000"/>
            <a:lumOff val="40000"/>
            <a:alpha val="90000"/>
          </a:schemeClr>
        </a:solidFill>
      </dgm:spPr>
      <dgm:t>
        <a:bodyPr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r>
            <a:rPr lang="bn-BD" sz="2800" b="1" cap="none" spc="0" dirty="0" smtClean="0">
              <a:ln w="11430"/>
              <a:solidFill>
                <a:schemeClr val="tx1"/>
              </a:solidFill>
              <a:effectLst/>
              <a:latin typeface="NikoshBAN" pitchFamily="2" charset="0"/>
              <a:cs typeface="NikoshBAN" pitchFamily="2" charset="0"/>
            </a:rPr>
            <a:t>আবহাওয়া ও জলবায়ুর উপাদান </a:t>
          </a:r>
          <a:r>
            <a:rPr lang="bn-IN" sz="2800" b="1" cap="none" spc="0" dirty="0" smtClean="0">
              <a:ln w="11430"/>
              <a:solidFill>
                <a:schemeClr val="tx1"/>
              </a:solidFill>
              <a:effectLst/>
              <a:latin typeface="NikoshBAN" pitchFamily="2" charset="0"/>
              <a:cs typeface="NikoshBAN" pitchFamily="2" charset="0"/>
            </a:rPr>
            <a:t>বর্ণনা করতে</a:t>
          </a:r>
          <a:r>
            <a:rPr lang="bn-BD" sz="2800" b="1" cap="none" spc="0" dirty="0" smtClean="0">
              <a:ln w="11430"/>
              <a:solidFill>
                <a:schemeClr val="tx1"/>
              </a:solidFill>
              <a:effectLst/>
              <a:latin typeface="NikoshBAN" pitchFamily="2" charset="0"/>
              <a:cs typeface="NikoshBAN" pitchFamily="2" charset="0"/>
            </a:rPr>
            <a:t> পারবে</a:t>
          </a:r>
          <a:r>
            <a:rPr lang="en-US" sz="2800" b="1" cap="none" spc="0" dirty="0" smtClean="0">
              <a:ln w="11430"/>
              <a:solidFill>
                <a:schemeClr val="tx1"/>
              </a:solidFill>
              <a:effectLst/>
              <a:latin typeface="NikoshBAN" pitchFamily="2" charset="0"/>
              <a:cs typeface="NikoshBAN" pitchFamily="2" charset="0"/>
            </a:rPr>
            <a:t>;</a:t>
          </a:r>
          <a:endParaRPr lang="en-US" sz="2800" b="1" cap="none" spc="0" dirty="0">
            <a:ln w="11430"/>
            <a:solidFill>
              <a:schemeClr val="tx1"/>
            </a:solidFill>
            <a:effectLst/>
          </a:endParaRPr>
        </a:p>
      </dgm:t>
    </dgm:pt>
    <dgm:pt modelId="{153D8F70-7F4F-4136-9437-7596791FD0E5}" type="parTrans" cxnId="{A62F6207-8F11-4350-B981-70BAECE4CBCD}">
      <dgm:prSet/>
      <dgm:spPr/>
      <dgm:t>
        <a:bodyPr/>
        <a:lstStyle/>
        <a:p>
          <a:endParaRPr lang="en-US"/>
        </a:p>
      </dgm:t>
    </dgm:pt>
    <dgm:pt modelId="{5D324025-5191-4617-A887-2139643FB45E}" type="sibTrans" cxnId="{A62F6207-8F11-4350-B981-70BAECE4CBCD}">
      <dgm:prSet/>
      <dgm:spPr/>
      <dgm:t>
        <a:bodyPr/>
        <a:lstStyle/>
        <a:p>
          <a:endParaRPr lang="en-US"/>
        </a:p>
      </dgm:t>
    </dgm:pt>
    <dgm:pt modelId="{404A0818-6C2E-4173-B204-5D8C17ACA981}">
      <dgm:prSet phldrT="[Text]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bn-BD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২</a:t>
          </a:r>
          <a:r>
            <a:rPr lang="bn-BD" dirty="0" smtClean="0">
              <a:latin typeface="NikoshBAN" pitchFamily="2" charset="0"/>
              <a:cs typeface="NikoshBAN" pitchFamily="2" charset="0"/>
            </a:rPr>
            <a:t>. </a:t>
          </a:r>
          <a:endParaRPr lang="en-US" dirty="0"/>
        </a:p>
      </dgm:t>
    </dgm:pt>
    <dgm:pt modelId="{2D2AAA8E-CA26-4CDE-B99D-BE9C4CA885AE}" type="parTrans" cxnId="{9D887CC4-B105-4A40-859C-88F81FEF8C4E}">
      <dgm:prSet/>
      <dgm:spPr/>
      <dgm:t>
        <a:bodyPr/>
        <a:lstStyle/>
        <a:p>
          <a:endParaRPr lang="en-US"/>
        </a:p>
      </dgm:t>
    </dgm:pt>
    <dgm:pt modelId="{81E553EC-6B39-4F00-BEE8-78CD4F8AB300}" type="sibTrans" cxnId="{9D887CC4-B105-4A40-859C-88F81FEF8C4E}">
      <dgm:prSet/>
      <dgm:spPr/>
      <dgm:t>
        <a:bodyPr/>
        <a:lstStyle/>
        <a:p>
          <a:endParaRPr lang="en-US"/>
        </a:p>
      </dgm:t>
    </dgm:pt>
    <dgm:pt modelId="{5FE8A043-53BF-4EFD-AE21-84E764F5AACF}">
      <dgm:prSet phldrT="[Text]" custT="1"/>
      <dgm:spPr>
        <a:solidFill>
          <a:schemeClr val="accent5">
            <a:lumMod val="40000"/>
            <a:lumOff val="60000"/>
            <a:alpha val="90000"/>
          </a:schemeClr>
        </a:solidFill>
      </dgm:spPr>
      <dgm:t>
        <a:bodyPr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r>
            <a:rPr lang="bn-BD" sz="2800" b="1" cap="none" spc="0" dirty="0" smtClean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rPr>
            <a:t>বাংলাদেশের </a:t>
          </a:r>
          <a:r>
            <a:rPr lang="bn-BD" sz="2800" b="1" cap="none" spc="0" dirty="0" smtClean="0">
              <a:ln w="11430"/>
              <a:solidFill>
                <a:schemeClr val="tx1"/>
              </a:solidFill>
              <a:effectLst/>
              <a:latin typeface="NikoshBAN" pitchFamily="2" charset="0"/>
              <a:cs typeface="NikoshBAN" pitchFamily="2" charset="0"/>
            </a:rPr>
            <a:t>জলবায়ুর বৈশিষ্ট্য </a:t>
          </a:r>
          <a:r>
            <a:rPr lang="bn-BD" sz="2800" b="1" cap="none" spc="0" dirty="0" smtClean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rPr>
            <a:t>ব্যাখ্যা করতে পারবে</a:t>
          </a:r>
          <a:r>
            <a:rPr lang="en-US" sz="2800" b="1" cap="none" spc="0" dirty="0" smtClean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rPr>
            <a:t>;</a:t>
          </a:r>
          <a:endParaRPr lang="en-US" sz="2800" b="1" cap="none" spc="0" dirty="0">
            <a:ln w="11430"/>
            <a:solidFill>
              <a:schemeClr val="tx1"/>
            </a:soli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</a:endParaRPr>
        </a:p>
      </dgm:t>
    </dgm:pt>
    <dgm:pt modelId="{7AA75DB1-9C36-4096-A814-749F1C7C2B25}" type="parTrans" cxnId="{AC566E6B-A46E-4B8F-A6F7-21ED95C4A394}">
      <dgm:prSet/>
      <dgm:spPr/>
      <dgm:t>
        <a:bodyPr/>
        <a:lstStyle/>
        <a:p>
          <a:endParaRPr lang="en-US"/>
        </a:p>
      </dgm:t>
    </dgm:pt>
    <dgm:pt modelId="{0FFE1E87-AB68-4F7E-AEBB-367A99741A91}" type="sibTrans" cxnId="{AC566E6B-A46E-4B8F-A6F7-21ED95C4A394}">
      <dgm:prSet/>
      <dgm:spPr/>
      <dgm:t>
        <a:bodyPr/>
        <a:lstStyle/>
        <a:p>
          <a:endParaRPr lang="en-US"/>
        </a:p>
      </dgm:t>
    </dgm:pt>
    <dgm:pt modelId="{21869CDF-1079-46C7-8780-76BADDD119E4}">
      <dgm:prSet phldrT="[Text]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bn-BD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৩. </a:t>
          </a:r>
          <a:endParaRPr lang="en-US" dirty="0">
            <a:solidFill>
              <a:schemeClr val="tx1"/>
            </a:solidFill>
          </a:endParaRPr>
        </a:p>
      </dgm:t>
    </dgm:pt>
    <dgm:pt modelId="{C4AB6F3C-5091-47B6-984A-077AA3EF1892}" type="parTrans" cxnId="{DEA76A93-2F6E-47ED-938F-72EE7F5843DF}">
      <dgm:prSet/>
      <dgm:spPr/>
      <dgm:t>
        <a:bodyPr/>
        <a:lstStyle/>
        <a:p>
          <a:endParaRPr lang="en-US"/>
        </a:p>
      </dgm:t>
    </dgm:pt>
    <dgm:pt modelId="{9D1EA879-5C58-4455-9534-703C83135977}" type="sibTrans" cxnId="{DEA76A93-2F6E-47ED-938F-72EE7F5843DF}">
      <dgm:prSet/>
      <dgm:spPr/>
      <dgm:t>
        <a:bodyPr/>
        <a:lstStyle/>
        <a:p>
          <a:endParaRPr lang="en-US"/>
        </a:p>
      </dgm:t>
    </dgm:pt>
    <dgm:pt modelId="{94A344A1-4834-45E0-A218-3F1911CBF5D3}">
      <dgm:prSet phldrT="[Text]" custT="1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r>
            <a:rPr lang="bn-BD" sz="2800" b="1" cap="none" spc="0" dirty="0" smtClean="0">
              <a:ln w="11430"/>
              <a:solidFill>
                <a:schemeClr val="tx1"/>
              </a:solidFill>
              <a:effectLst/>
              <a:latin typeface="NikoshBAN" pitchFamily="2" charset="0"/>
              <a:cs typeface="NikoshBAN" pitchFamily="2" charset="0"/>
            </a:rPr>
            <a:t>বাংলাদেশে মৌসুমী বায়ুর প্রভাব বিশ্লেষণ করতে পারবে।</a:t>
          </a:r>
          <a:endParaRPr lang="en-US" sz="2800" b="1" cap="none" spc="0" dirty="0">
            <a:ln w="11430"/>
            <a:solidFill>
              <a:schemeClr val="tx1"/>
            </a:solidFill>
            <a:effectLst/>
          </a:endParaRPr>
        </a:p>
      </dgm:t>
    </dgm:pt>
    <dgm:pt modelId="{184545C6-683E-497B-BE91-32942FA3BBDC}" type="parTrans" cxnId="{11948DDD-7C76-48FA-ACCF-D7C4C3CCD5B0}">
      <dgm:prSet/>
      <dgm:spPr/>
      <dgm:t>
        <a:bodyPr/>
        <a:lstStyle/>
        <a:p>
          <a:endParaRPr lang="en-US"/>
        </a:p>
      </dgm:t>
    </dgm:pt>
    <dgm:pt modelId="{D44AC927-6EC4-412D-BF30-7923DA684D80}" type="sibTrans" cxnId="{11948DDD-7C76-48FA-ACCF-D7C4C3CCD5B0}">
      <dgm:prSet/>
      <dgm:spPr/>
      <dgm:t>
        <a:bodyPr/>
        <a:lstStyle/>
        <a:p>
          <a:endParaRPr lang="en-US"/>
        </a:p>
      </dgm:t>
    </dgm:pt>
    <dgm:pt modelId="{D7B10489-FE62-4F19-8032-E47897ECADD9}" type="pres">
      <dgm:prSet presAssocID="{1952A42B-4F4B-4AA4-BA6F-8DC8403A532B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5055E06-7969-4A03-BA0D-17DB9ECE544A}" type="pres">
      <dgm:prSet presAssocID="{13D638BC-6FDA-4061-B85E-D1AF2F0CA263}" presName="composite" presStyleCnt="0"/>
      <dgm:spPr/>
    </dgm:pt>
    <dgm:pt modelId="{4BE058F5-5CD2-4E10-B0EC-8920E1445A6C}" type="pres">
      <dgm:prSet presAssocID="{13D638BC-6FDA-4061-B85E-D1AF2F0CA263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9B5710-ACD6-4039-993C-848764C5A1CC}" type="pres">
      <dgm:prSet presAssocID="{13D638BC-6FDA-4061-B85E-D1AF2F0CA263}" presName="descendantText" presStyleLbl="alignAcc1" presStyleIdx="0" presStyleCnt="3" custLinFactNeighborX="0" custLinFactNeighborY="674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B7E252-1AB1-467B-BC58-9A09B7CFD542}" type="pres">
      <dgm:prSet presAssocID="{2C8B3A56-5EC2-40A5-8581-5664A2DD0F0F}" presName="sp" presStyleCnt="0"/>
      <dgm:spPr/>
    </dgm:pt>
    <dgm:pt modelId="{15AB44C8-64F8-4930-9882-37C418E9C50A}" type="pres">
      <dgm:prSet presAssocID="{404A0818-6C2E-4173-B204-5D8C17ACA981}" presName="composite" presStyleCnt="0"/>
      <dgm:spPr/>
    </dgm:pt>
    <dgm:pt modelId="{F7238A48-6E96-4FDC-B718-543FB9D84B12}" type="pres">
      <dgm:prSet presAssocID="{404A0818-6C2E-4173-B204-5D8C17ACA981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EA18A4-B2C9-45FC-8C36-CE656B3185BE}" type="pres">
      <dgm:prSet presAssocID="{404A0818-6C2E-4173-B204-5D8C17ACA981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924CCF-41DA-4E6A-8082-3F07B38BB3C0}" type="pres">
      <dgm:prSet presAssocID="{81E553EC-6B39-4F00-BEE8-78CD4F8AB300}" presName="sp" presStyleCnt="0"/>
      <dgm:spPr/>
    </dgm:pt>
    <dgm:pt modelId="{EB83FA37-F444-473D-A39D-CA3FE8CE318E}" type="pres">
      <dgm:prSet presAssocID="{21869CDF-1079-46C7-8780-76BADDD119E4}" presName="composite" presStyleCnt="0"/>
      <dgm:spPr/>
    </dgm:pt>
    <dgm:pt modelId="{97B46740-EE3E-4D87-A8EF-DE5026CA2DB6}" type="pres">
      <dgm:prSet presAssocID="{21869CDF-1079-46C7-8780-76BADDD119E4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524FF5-A57D-4165-BDB6-4C94995CBAE2}" type="pres">
      <dgm:prSet presAssocID="{21869CDF-1079-46C7-8780-76BADDD119E4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62F6207-8F11-4350-B981-70BAECE4CBCD}" srcId="{13D638BC-6FDA-4061-B85E-D1AF2F0CA263}" destId="{D9DF1071-770D-4F9F-9B1B-89ED8F965E2A}" srcOrd="0" destOrd="0" parTransId="{153D8F70-7F4F-4136-9437-7596791FD0E5}" sibTransId="{5D324025-5191-4617-A887-2139643FB45E}"/>
    <dgm:cxn modelId="{AD026C34-99E7-4BDB-94F9-FDF0B0537162}" type="presOf" srcId="{94A344A1-4834-45E0-A218-3F1911CBF5D3}" destId="{AC524FF5-A57D-4165-BDB6-4C94995CBAE2}" srcOrd="0" destOrd="0" presId="urn:microsoft.com/office/officeart/2005/8/layout/chevron2"/>
    <dgm:cxn modelId="{11948DDD-7C76-48FA-ACCF-D7C4C3CCD5B0}" srcId="{21869CDF-1079-46C7-8780-76BADDD119E4}" destId="{94A344A1-4834-45E0-A218-3F1911CBF5D3}" srcOrd="0" destOrd="0" parTransId="{184545C6-683E-497B-BE91-32942FA3BBDC}" sibTransId="{D44AC927-6EC4-412D-BF30-7923DA684D80}"/>
    <dgm:cxn modelId="{9D887CC4-B105-4A40-859C-88F81FEF8C4E}" srcId="{1952A42B-4F4B-4AA4-BA6F-8DC8403A532B}" destId="{404A0818-6C2E-4173-B204-5D8C17ACA981}" srcOrd="1" destOrd="0" parTransId="{2D2AAA8E-CA26-4CDE-B99D-BE9C4CA885AE}" sibTransId="{81E553EC-6B39-4F00-BEE8-78CD4F8AB300}"/>
    <dgm:cxn modelId="{CE6F5D19-ED78-4F28-BCA9-2B5EABE3FD78}" type="presOf" srcId="{404A0818-6C2E-4173-B204-5D8C17ACA981}" destId="{F7238A48-6E96-4FDC-B718-543FB9D84B12}" srcOrd="0" destOrd="0" presId="urn:microsoft.com/office/officeart/2005/8/layout/chevron2"/>
    <dgm:cxn modelId="{60FBF5B7-BCC3-429C-8458-CC39A5FD1790}" srcId="{1952A42B-4F4B-4AA4-BA6F-8DC8403A532B}" destId="{13D638BC-6FDA-4061-B85E-D1AF2F0CA263}" srcOrd="0" destOrd="0" parTransId="{55525A80-ECA9-40D0-AF25-000DBD8A54BB}" sibTransId="{2C8B3A56-5EC2-40A5-8581-5664A2DD0F0F}"/>
    <dgm:cxn modelId="{AC566E6B-A46E-4B8F-A6F7-21ED95C4A394}" srcId="{404A0818-6C2E-4173-B204-5D8C17ACA981}" destId="{5FE8A043-53BF-4EFD-AE21-84E764F5AACF}" srcOrd="0" destOrd="0" parTransId="{7AA75DB1-9C36-4096-A814-749F1C7C2B25}" sibTransId="{0FFE1E87-AB68-4F7E-AEBB-367A99741A91}"/>
    <dgm:cxn modelId="{9656F320-2AB2-4D9D-92D1-48EE97F86401}" type="presOf" srcId="{13D638BC-6FDA-4061-B85E-D1AF2F0CA263}" destId="{4BE058F5-5CD2-4E10-B0EC-8920E1445A6C}" srcOrd="0" destOrd="0" presId="urn:microsoft.com/office/officeart/2005/8/layout/chevron2"/>
    <dgm:cxn modelId="{2CFF860D-1F35-49B3-BD9E-F3FFB4E892DB}" type="presOf" srcId="{5FE8A043-53BF-4EFD-AE21-84E764F5AACF}" destId="{03EA18A4-B2C9-45FC-8C36-CE656B3185BE}" srcOrd="0" destOrd="0" presId="urn:microsoft.com/office/officeart/2005/8/layout/chevron2"/>
    <dgm:cxn modelId="{36575FAB-6B06-4CF7-90CA-F96541ABBCD1}" type="presOf" srcId="{1952A42B-4F4B-4AA4-BA6F-8DC8403A532B}" destId="{D7B10489-FE62-4F19-8032-E47897ECADD9}" srcOrd="0" destOrd="0" presId="urn:microsoft.com/office/officeart/2005/8/layout/chevron2"/>
    <dgm:cxn modelId="{3DDD7045-8C93-467F-AAD2-021E2BCF7EDF}" type="presOf" srcId="{21869CDF-1079-46C7-8780-76BADDD119E4}" destId="{97B46740-EE3E-4D87-A8EF-DE5026CA2DB6}" srcOrd="0" destOrd="0" presId="urn:microsoft.com/office/officeart/2005/8/layout/chevron2"/>
    <dgm:cxn modelId="{94DC0022-3788-4AD6-B89E-F577318E5253}" type="presOf" srcId="{D9DF1071-770D-4F9F-9B1B-89ED8F965E2A}" destId="{869B5710-ACD6-4039-993C-848764C5A1CC}" srcOrd="0" destOrd="0" presId="urn:microsoft.com/office/officeart/2005/8/layout/chevron2"/>
    <dgm:cxn modelId="{DEA76A93-2F6E-47ED-938F-72EE7F5843DF}" srcId="{1952A42B-4F4B-4AA4-BA6F-8DC8403A532B}" destId="{21869CDF-1079-46C7-8780-76BADDD119E4}" srcOrd="2" destOrd="0" parTransId="{C4AB6F3C-5091-47B6-984A-077AA3EF1892}" sibTransId="{9D1EA879-5C58-4455-9534-703C83135977}"/>
    <dgm:cxn modelId="{E1CF7D52-7C51-4197-9C14-20592C3E3E86}" type="presParOf" srcId="{D7B10489-FE62-4F19-8032-E47897ECADD9}" destId="{15055E06-7969-4A03-BA0D-17DB9ECE544A}" srcOrd="0" destOrd="0" presId="urn:microsoft.com/office/officeart/2005/8/layout/chevron2"/>
    <dgm:cxn modelId="{CE767E28-5659-468A-B05D-524BA68A4F89}" type="presParOf" srcId="{15055E06-7969-4A03-BA0D-17DB9ECE544A}" destId="{4BE058F5-5CD2-4E10-B0EC-8920E1445A6C}" srcOrd="0" destOrd="0" presId="urn:microsoft.com/office/officeart/2005/8/layout/chevron2"/>
    <dgm:cxn modelId="{00EA97C8-3602-40F5-9EE9-8351D1C84DA2}" type="presParOf" srcId="{15055E06-7969-4A03-BA0D-17DB9ECE544A}" destId="{869B5710-ACD6-4039-993C-848764C5A1CC}" srcOrd="1" destOrd="0" presId="urn:microsoft.com/office/officeart/2005/8/layout/chevron2"/>
    <dgm:cxn modelId="{BE11355B-05F1-478F-B8C4-CD8FD5794BBF}" type="presParOf" srcId="{D7B10489-FE62-4F19-8032-E47897ECADD9}" destId="{F0B7E252-1AB1-467B-BC58-9A09B7CFD542}" srcOrd="1" destOrd="0" presId="urn:microsoft.com/office/officeart/2005/8/layout/chevron2"/>
    <dgm:cxn modelId="{DCCE09EB-9555-42E5-B71D-18AF063322A3}" type="presParOf" srcId="{D7B10489-FE62-4F19-8032-E47897ECADD9}" destId="{15AB44C8-64F8-4930-9882-37C418E9C50A}" srcOrd="2" destOrd="0" presId="urn:microsoft.com/office/officeart/2005/8/layout/chevron2"/>
    <dgm:cxn modelId="{0C9095B7-FA98-4A2B-B853-68A9F7782CC4}" type="presParOf" srcId="{15AB44C8-64F8-4930-9882-37C418E9C50A}" destId="{F7238A48-6E96-4FDC-B718-543FB9D84B12}" srcOrd="0" destOrd="0" presId="urn:microsoft.com/office/officeart/2005/8/layout/chevron2"/>
    <dgm:cxn modelId="{56B8EDC0-6736-4C45-8AD1-6E4670EECBC9}" type="presParOf" srcId="{15AB44C8-64F8-4930-9882-37C418E9C50A}" destId="{03EA18A4-B2C9-45FC-8C36-CE656B3185BE}" srcOrd="1" destOrd="0" presId="urn:microsoft.com/office/officeart/2005/8/layout/chevron2"/>
    <dgm:cxn modelId="{93C6D597-B791-4583-AC91-78F9541A8B04}" type="presParOf" srcId="{D7B10489-FE62-4F19-8032-E47897ECADD9}" destId="{3A924CCF-41DA-4E6A-8082-3F07B38BB3C0}" srcOrd="3" destOrd="0" presId="urn:microsoft.com/office/officeart/2005/8/layout/chevron2"/>
    <dgm:cxn modelId="{ADF2727D-61CD-4EF6-A5C6-AC79499C389B}" type="presParOf" srcId="{D7B10489-FE62-4F19-8032-E47897ECADD9}" destId="{EB83FA37-F444-473D-A39D-CA3FE8CE318E}" srcOrd="4" destOrd="0" presId="urn:microsoft.com/office/officeart/2005/8/layout/chevron2"/>
    <dgm:cxn modelId="{83A5F5E8-A1D5-443F-B5FF-FCE61665826A}" type="presParOf" srcId="{EB83FA37-F444-473D-A39D-CA3FE8CE318E}" destId="{97B46740-EE3E-4D87-A8EF-DE5026CA2DB6}" srcOrd="0" destOrd="0" presId="urn:microsoft.com/office/officeart/2005/8/layout/chevron2"/>
    <dgm:cxn modelId="{48D09F18-CEB9-4CA5-BE3F-E7D14ED12A06}" type="presParOf" srcId="{EB83FA37-F444-473D-A39D-CA3FE8CE318E}" destId="{AC524FF5-A57D-4165-BDB6-4C94995CBAE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47EDA4D-0428-4594-9B2E-C762DDD9B72F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D1B3735-D5E2-4C42-A97D-CCD2CB4EE995}">
      <dgm:prSet phldrT="[Text]" custT="1"/>
      <dgm:spPr>
        <a:blipFill rotWithShape="0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>
          <a:solidFill>
            <a:schemeClr val="tx1"/>
          </a:solidFill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bn-BD" sz="28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আবহাওয়ার </a:t>
          </a:r>
          <a:r>
            <a:rPr lang="bn-BD" sz="2800" dirty="0" smtClean="0">
              <a:solidFill>
                <a:schemeClr val="bg1"/>
              </a:solidFill>
              <a:latin typeface="NikoshBAN" pitchFamily="2" charset="0"/>
              <a:cs typeface="NikoshBAN" pitchFamily="2" charset="0"/>
            </a:rPr>
            <a:t>উপাদান</a:t>
          </a:r>
          <a:endParaRPr lang="en-US" sz="2800" dirty="0">
            <a:solidFill>
              <a:schemeClr val="bg1"/>
            </a:solidFill>
          </a:endParaRPr>
        </a:p>
      </dgm:t>
    </dgm:pt>
    <dgm:pt modelId="{09F09D83-6F76-46D4-8A27-148330FFD0F9}" type="parTrans" cxnId="{F7AFCFFA-C335-4272-B70D-65B52DF4F19D}">
      <dgm:prSet/>
      <dgm:spPr/>
      <dgm:t>
        <a:bodyPr/>
        <a:lstStyle/>
        <a:p>
          <a:endParaRPr lang="en-US"/>
        </a:p>
      </dgm:t>
    </dgm:pt>
    <dgm:pt modelId="{98C01715-945B-417A-A71C-CAD6620088C9}" type="sibTrans" cxnId="{F7AFCFFA-C335-4272-B70D-65B52DF4F19D}">
      <dgm:prSet/>
      <dgm:spPr/>
      <dgm:t>
        <a:bodyPr/>
        <a:lstStyle/>
        <a:p>
          <a:endParaRPr lang="en-US"/>
        </a:p>
      </dgm:t>
    </dgm:pt>
    <dgm:pt modelId="{47CDEC1E-D4A3-4DC2-850F-B62F59EF2197}">
      <dgm:prSet phldrT="[Text]"/>
      <dgm:spPr>
        <a:blipFill rotWithShape="0"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>
          <a:solidFill>
            <a:schemeClr val="tx1"/>
          </a:solidFill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bn-BD" dirty="0" smtClean="0">
              <a:ln w="11430"/>
              <a:latin typeface="NikoshBAN" pitchFamily="2" charset="0"/>
              <a:cs typeface="NikoshBAN" pitchFamily="2" charset="0"/>
            </a:rPr>
            <a:t>১.সূর্য তাপ </a:t>
          </a:r>
          <a:endParaRPr lang="en-US" dirty="0"/>
        </a:p>
      </dgm:t>
    </dgm:pt>
    <dgm:pt modelId="{F015A47F-EFB9-453E-B24C-80C2CB7597DC}" type="parTrans" cxnId="{75714372-1E22-42AC-9D6B-BF624DB9263A}">
      <dgm:prSet/>
      <dgm:spPr>
        <a:ln>
          <a:solidFill>
            <a:schemeClr val="tx1"/>
          </a:solidFill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en-US"/>
        </a:p>
      </dgm:t>
    </dgm:pt>
    <dgm:pt modelId="{39B4AB30-66D9-4C86-9B20-A7ED8D69F8F7}" type="sibTrans" cxnId="{75714372-1E22-42AC-9D6B-BF624DB9263A}">
      <dgm:prSet/>
      <dgm:spPr/>
      <dgm:t>
        <a:bodyPr/>
        <a:lstStyle/>
        <a:p>
          <a:endParaRPr lang="en-US"/>
        </a:p>
      </dgm:t>
    </dgm:pt>
    <dgm:pt modelId="{091CA58B-0AA0-4AD1-B83A-9710A4BE35E5}">
      <dgm:prSet phldrT="[Text]"/>
      <dgm:spPr>
        <a:blipFill rotWithShape="0"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>
          <a:solidFill>
            <a:schemeClr val="tx1"/>
          </a:solidFill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bn-BD" smtClean="0">
              <a:ln w="11430"/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২.বায়ু চাপ </a:t>
          </a:r>
          <a:endParaRPr lang="en-US" dirty="0">
            <a:solidFill>
              <a:schemeClr val="tx1"/>
            </a:solidFill>
          </a:endParaRPr>
        </a:p>
      </dgm:t>
    </dgm:pt>
    <dgm:pt modelId="{1E4B1569-880B-4D2A-898C-8E113134B165}" type="parTrans" cxnId="{A98861AD-3F5F-4F4B-AB7E-42111249E8E4}">
      <dgm:prSet/>
      <dgm:spPr>
        <a:ln>
          <a:solidFill>
            <a:schemeClr val="tx1"/>
          </a:solidFill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en-US"/>
        </a:p>
      </dgm:t>
    </dgm:pt>
    <dgm:pt modelId="{FFEDBAF7-253E-4945-BECB-A287B5C4E646}" type="sibTrans" cxnId="{A98861AD-3F5F-4F4B-AB7E-42111249E8E4}">
      <dgm:prSet/>
      <dgm:spPr/>
      <dgm:t>
        <a:bodyPr/>
        <a:lstStyle/>
        <a:p>
          <a:endParaRPr lang="en-US"/>
        </a:p>
      </dgm:t>
    </dgm:pt>
    <dgm:pt modelId="{11EED01D-5A9F-4857-A94C-292A3E7385FE}">
      <dgm:prSet phldrT="[Text]"/>
      <dgm:spPr>
        <a:blipFill rotWithShape="0"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>
          <a:solidFill>
            <a:schemeClr val="tx1"/>
          </a:solidFill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bn-BD" smtClean="0">
              <a:ln w="11430"/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৩. বাতাসের আর্দ্রতা</a:t>
          </a:r>
          <a:endParaRPr lang="en-US" dirty="0">
            <a:solidFill>
              <a:schemeClr val="tx1"/>
            </a:solidFill>
          </a:endParaRPr>
        </a:p>
      </dgm:t>
    </dgm:pt>
    <dgm:pt modelId="{661FFA44-A5CC-48BD-A8E9-9C23D7762241}" type="parTrans" cxnId="{CDA5791F-2DA4-4BC1-814A-337368C95956}">
      <dgm:prSet/>
      <dgm:spPr>
        <a:ln>
          <a:solidFill>
            <a:schemeClr val="tx1"/>
          </a:solidFill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en-US"/>
        </a:p>
      </dgm:t>
    </dgm:pt>
    <dgm:pt modelId="{3F00EC3E-3619-479A-95B5-3DC16C635126}" type="sibTrans" cxnId="{CDA5791F-2DA4-4BC1-814A-337368C95956}">
      <dgm:prSet/>
      <dgm:spPr/>
      <dgm:t>
        <a:bodyPr/>
        <a:lstStyle/>
        <a:p>
          <a:endParaRPr lang="en-US"/>
        </a:p>
      </dgm:t>
    </dgm:pt>
    <dgm:pt modelId="{20B7DF93-791D-470C-91A4-0F7E37D66CBA}">
      <dgm:prSet phldrT="[Text]"/>
      <dgm:spPr>
        <a:blipFill rotWithShape="0"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>
          <a:solidFill>
            <a:schemeClr val="tx1"/>
          </a:solidFill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bn-BD" smtClean="0">
              <a:ln w="11430"/>
              <a:solidFill>
                <a:srgbClr val="0000CC"/>
              </a:solidFill>
              <a:latin typeface="NikoshBAN" pitchFamily="2" charset="0"/>
              <a:cs typeface="NikoshBAN" pitchFamily="2" charset="0"/>
            </a:rPr>
            <a:t>৪.বৃষ্টিপাতের পরিমাণ</a:t>
          </a:r>
          <a:endParaRPr lang="en-US" dirty="0">
            <a:solidFill>
              <a:srgbClr val="0000CC"/>
            </a:solidFill>
          </a:endParaRPr>
        </a:p>
      </dgm:t>
    </dgm:pt>
    <dgm:pt modelId="{BDA8A902-B609-4819-822B-EA2AEC52F9E8}" type="parTrans" cxnId="{35B7BF5C-1DCF-4A21-A64D-1F4A4FDF9208}">
      <dgm:prSet/>
      <dgm:spPr>
        <a:ln>
          <a:solidFill>
            <a:schemeClr val="tx1"/>
          </a:solidFill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en-US"/>
        </a:p>
      </dgm:t>
    </dgm:pt>
    <dgm:pt modelId="{E45151DA-6D05-433C-A60C-3ECFA8810919}" type="sibTrans" cxnId="{35B7BF5C-1DCF-4A21-A64D-1F4A4FDF9208}">
      <dgm:prSet/>
      <dgm:spPr/>
      <dgm:t>
        <a:bodyPr/>
        <a:lstStyle/>
        <a:p>
          <a:endParaRPr lang="en-US"/>
        </a:p>
      </dgm:t>
    </dgm:pt>
    <dgm:pt modelId="{758515A3-508C-45AC-B620-F84E30F4687A}" type="pres">
      <dgm:prSet presAssocID="{747EDA4D-0428-4594-9B2E-C762DDD9B72F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F7FFE09-89C8-4AA4-87B7-2EF814B3A83D}" type="pres">
      <dgm:prSet presAssocID="{3D1B3735-D5E2-4C42-A97D-CCD2CB4EE995}" presName="centerShape" presStyleLbl="node0" presStyleIdx="0" presStyleCnt="1"/>
      <dgm:spPr/>
      <dgm:t>
        <a:bodyPr/>
        <a:lstStyle/>
        <a:p>
          <a:endParaRPr lang="en-US"/>
        </a:p>
      </dgm:t>
    </dgm:pt>
    <dgm:pt modelId="{630879FF-FB3E-4D2E-AAA2-0A8698131CCC}" type="pres">
      <dgm:prSet presAssocID="{F015A47F-EFB9-453E-B24C-80C2CB7597DC}" presName="Name9" presStyleLbl="parChTrans1D2" presStyleIdx="0" presStyleCnt="4"/>
      <dgm:spPr/>
      <dgm:t>
        <a:bodyPr/>
        <a:lstStyle/>
        <a:p>
          <a:endParaRPr lang="en-US"/>
        </a:p>
      </dgm:t>
    </dgm:pt>
    <dgm:pt modelId="{836E6D9C-F75D-4E22-8ECC-82C7895D75C6}" type="pres">
      <dgm:prSet presAssocID="{F015A47F-EFB9-453E-B24C-80C2CB7597DC}" presName="connTx" presStyleLbl="parChTrans1D2" presStyleIdx="0" presStyleCnt="4"/>
      <dgm:spPr/>
      <dgm:t>
        <a:bodyPr/>
        <a:lstStyle/>
        <a:p>
          <a:endParaRPr lang="en-US"/>
        </a:p>
      </dgm:t>
    </dgm:pt>
    <dgm:pt modelId="{9AD689AB-5F55-4A89-87D4-CD2029921A5E}" type="pres">
      <dgm:prSet presAssocID="{47CDEC1E-D4A3-4DC2-850F-B62F59EF2197}" presName="node" presStyleLbl="node1" presStyleIdx="0" presStyleCnt="4" custScaleX="135241" custScaleY="12495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50D613-DF3D-44A1-8FDA-B69BC51EA007}" type="pres">
      <dgm:prSet presAssocID="{1E4B1569-880B-4D2A-898C-8E113134B165}" presName="Name9" presStyleLbl="parChTrans1D2" presStyleIdx="1" presStyleCnt="4"/>
      <dgm:spPr/>
      <dgm:t>
        <a:bodyPr/>
        <a:lstStyle/>
        <a:p>
          <a:endParaRPr lang="en-US"/>
        </a:p>
      </dgm:t>
    </dgm:pt>
    <dgm:pt modelId="{353C2723-3F59-4D1A-A600-46E8D0BD1DFC}" type="pres">
      <dgm:prSet presAssocID="{1E4B1569-880B-4D2A-898C-8E113134B165}" presName="connTx" presStyleLbl="parChTrans1D2" presStyleIdx="1" presStyleCnt="4"/>
      <dgm:spPr/>
      <dgm:t>
        <a:bodyPr/>
        <a:lstStyle/>
        <a:p>
          <a:endParaRPr lang="en-US"/>
        </a:p>
      </dgm:t>
    </dgm:pt>
    <dgm:pt modelId="{0BE7660F-C356-45EA-A0F1-BC70D6FE1C11}" type="pres">
      <dgm:prSet presAssocID="{091CA58B-0AA0-4AD1-B83A-9710A4BE35E5}" presName="node" presStyleLbl="node1" presStyleIdx="1" presStyleCnt="4" custScaleX="141238" custScaleY="1498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5200C1-4098-4926-BE8E-DF3518AF34EF}" type="pres">
      <dgm:prSet presAssocID="{661FFA44-A5CC-48BD-A8E9-9C23D7762241}" presName="Name9" presStyleLbl="parChTrans1D2" presStyleIdx="2" presStyleCnt="4"/>
      <dgm:spPr/>
      <dgm:t>
        <a:bodyPr/>
        <a:lstStyle/>
        <a:p>
          <a:endParaRPr lang="en-US"/>
        </a:p>
      </dgm:t>
    </dgm:pt>
    <dgm:pt modelId="{0D3F75CE-7CC6-45DD-9027-0F2AD93415D3}" type="pres">
      <dgm:prSet presAssocID="{661FFA44-A5CC-48BD-A8E9-9C23D7762241}" presName="connTx" presStyleLbl="parChTrans1D2" presStyleIdx="2" presStyleCnt="4"/>
      <dgm:spPr/>
      <dgm:t>
        <a:bodyPr/>
        <a:lstStyle/>
        <a:p>
          <a:endParaRPr lang="en-US"/>
        </a:p>
      </dgm:t>
    </dgm:pt>
    <dgm:pt modelId="{5F516A63-2319-4EC4-965E-ACC1BC49AB48}" type="pres">
      <dgm:prSet presAssocID="{11EED01D-5A9F-4857-A94C-292A3E7385FE}" presName="node" presStyleLbl="node1" presStyleIdx="2" presStyleCnt="4" custScaleX="148543" custScaleY="13743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1DAF01-6BC0-40CF-B462-05D1199F20C1}" type="pres">
      <dgm:prSet presAssocID="{BDA8A902-B609-4819-822B-EA2AEC52F9E8}" presName="Name9" presStyleLbl="parChTrans1D2" presStyleIdx="3" presStyleCnt="4"/>
      <dgm:spPr/>
      <dgm:t>
        <a:bodyPr/>
        <a:lstStyle/>
        <a:p>
          <a:endParaRPr lang="en-US"/>
        </a:p>
      </dgm:t>
    </dgm:pt>
    <dgm:pt modelId="{1F60E663-E29B-4A45-9065-402738B91BC6}" type="pres">
      <dgm:prSet presAssocID="{BDA8A902-B609-4819-822B-EA2AEC52F9E8}" presName="connTx" presStyleLbl="parChTrans1D2" presStyleIdx="3" presStyleCnt="4"/>
      <dgm:spPr/>
      <dgm:t>
        <a:bodyPr/>
        <a:lstStyle/>
        <a:p>
          <a:endParaRPr lang="en-US"/>
        </a:p>
      </dgm:t>
    </dgm:pt>
    <dgm:pt modelId="{3A7AE70F-A60D-4422-BE33-91C062BCADF6}" type="pres">
      <dgm:prSet presAssocID="{20B7DF93-791D-470C-91A4-0F7E37D66CBA}" presName="node" presStyleLbl="node1" presStyleIdx="3" presStyleCnt="4" custScaleX="142937" custScaleY="14703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8D1A9F7-C1F2-40C9-B591-9F502CC12158}" type="presOf" srcId="{661FFA44-A5CC-48BD-A8E9-9C23D7762241}" destId="{0D3F75CE-7CC6-45DD-9027-0F2AD93415D3}" srcOrd="1" destOrd="0" presId="urn:microsoft.com/office/officeart/2005/8/layout/radial1"/>
    <dgm:cxn modelId="{5D4035A6-4D67-452D-8514-41749F70AE95}" type="presOf" srcId="{1E4B1569-880B-4D2A-898C-8E113134B165}" destId="{8250D613-DF3D-44A1-8FDA-B69BC51EA007}" srcOrd="0" destOrd="0" presId="urn:microsoft.com/office/officeart/2005/8/layout/radial1"/>
    <dgm:cxn modelId="{17A1856E-62CC-40C7-83AD-790E12CA0FEE}" type="presOf" srcId="{F015A47F-EFB9-453E-B24C-80C2CB7597DC}" destId="{630879FF-FB3E-4D2E-AAA2-0A8698131CCC}" srcOrd="0" destOrd="0" presId="urn:microsoft.com/office/officeart/2005/8/layout/radial1"/>
    <dgm:cxn modelId="{2E76C09C-F0FF-4D6B-8209-8C5AE6C6687E}" type="presOf" srcId="{11EED01D-5A9F-4857-A94C-292A3E7385FE}" destId="{5F516A63-2319-4EC4-965E-ACC1BC49AB48}" srcOrd="0" destOrd="0" presId="urn:microsoft.com/office/officeart/2005/8/layout/radial1"/>
    <dgm:cxn modelId="{75714372-1E22-42AC-9D6B-BF624DB9263A}" srcId="{3D1B3735-D5E2-4C42-A97D-CCD2CB4EE995}" destId="{47CDEC1E-D4A3-4DC2-850F-B62F59EF2197}" srcOrd="0" destOrd="0" parTransId="{F015A47F-EFB9-453E-B24C-80C2CB7597DC}" sibTransId="{39B4AB30-66D9-4C86-9B20-A7ED8D69F8F7}"/>
    <dgm:cxn modelId="{17499AD5-9EBA-4043-86F2-2C72BFC0E279}" type="presOf" srcId="{747EDA4D-0428-4594-9B2E-C762DDD9B72F}" destId="{758515A3-508C-45AC-B620-F84E30F4687A}" srcOrd="0" destOrd="0" presId="urn:microsoft.com/office/officeart/2005/8/layout/radial1"/>
    <dgm:cxn modelId="{CDA5791F-2DA4-4BC1-814A-337368C95956}" srcId="{3D1B3735-D5E2-4C42-A97D-CCD2CB4EE995}" destId="{11EED01D-5A9F-4857-A94C-292A3E7385FE}" srcOrd="2" destOrd="0" parTransId="{661FFA44-A5CC-48BD-A8E9-9C23D7762241}" sibTransId="{3F00EC3E-3619-479A-95B5-3DC16C635126}"/>
    <dgm:cxn modelId="{35B7BF5C-1DCF-4A21-A64D-1F4A4FDF9208}" srcId="{3D1B3735-D5E2-4C42-A97D-CCD2CB4EE995}" destId="{20B7DF93-791D-470C-91A4-0F7E37D66CBA}" srcOrd="3" destOrd="0" parTransId="{BDA8A902-B609-4819-822B-EA2AEC52F9E8}" sibTransId="{E45151DA-6D05-433C-A60C-3ECFA8810919}"/>
    <dgm:cxn modelId="{5320FA17-1F9D-48F8-A71D-95A4B38383EC}" type="presOf" srcId="{20B7DF93-791D-470C-91A4-0F7E37D66CBA}" destId="{3A7AE70F-A60D-4422-BE33-91C062BCADF6}" srcOrd="0" destOrd="0" presId="urn:microsoft.com/office/officeart/2005/8/layout/radial1"/>
    <dgm:cxn modelId="{8DD618A9-65A4-4133-B52F-749E08BEF5EC}" type="presOf" srcId="{47CDEC1E-D4A3-4DC2-850F-B62F59EF2197}" destId="{9AD689AB-5F55-4A89-87D4-CD2029921A5E}" srcOrd="0" destOrd="0" presId="urn:microsoft.com/office/officeart/2005/8/layout/radial1"/>
    <dgm:cxn modelId="{F7AFCFFA-C335-4272-B70D-65B52DF4F19D}" srcId="{747EDA4D-0428-4594-9B2E-C762DDD9B72F}" destId="{3D1B3735-D5E2-4C42-A97D-CCD2CB4EE995}" srcOrd="0" destOrd="0" parTransId="{09F09D83-6F76-46D4-8A27-148330FFD0F9}" sibTransId="{98C01715-945B-417A-A71C-CAD6620088C9}"/>
    <dgm:cxn modelId="{EA5761C2-E2DD-48BD-B5E8-A049EA56B3FF}" type="presOf" srcId="{1E4B1569-880B-4D2A-898C-8E113134B165}" destId="{353C2723-3F59-4D1A-A600-46E8D0BD1DFC}" srcOrd="1" destOrd="0" presId="urn:microsoft.com/office/officeart/2005/8/layout/radial1"/>
    <dgm:cxn modelId="{5F881343-CBF2-4C93-9D73-A6E3D882C47E}" type="presOf" srcId="{BDA8A902-B609-4819-822B-EA2AEC52F9E8}" destId="{871DAF01-6BC0-40CF-B462-05D1199F20C1}" srcOrd="0" destOrd="0" presId="urn:microsoft.com/office/officeart/2005/8/layout/radial1"/>
    <dgm:cxn modelId="{A98861AD-3F5F-4F4B-AB7E-42111249E8E4}" srcId="{3D1B3735-D5E2-4C42-A97D-CCD2CB4EE995}" destId="{091CA58B-0AA0-4AD1-B83A-9710A4BE35E5}" srcOrd="1" destOrd="0" parTransId="{1E4B1569-880B-4D2A-898C-8E113134B165}" sibTransId="{FFEDBAF7-253E-4945-BECB-A287B5C4E646}"/>
    <dgm:cxn modelId="{97294CF3-7B7D-4C43-B428-B721A7A33F18}" type="presOf" srcId="{3D1B3735-D5E2-4C42-A97D-CCD2CB4EE995}" destId="{0F7FFE09-89C8-4AA4-87B7-2EF814B3A83D}" srcOrd="0" destOrd="0" presId="urn:microsoft.com/office/officeart/2005/8/layout/radial1"/>
    <dgm:cxn modelId="{0EE42D0E-76A3-4D20-8ADF-B20DB54E6EF4}" type="presOf" srcId="{F015A47F-EFB9-453E-B24C-80C2CB7597DC}" destId="{836E6D9C-F75D-4E22-8ECC-82C7895D75C6}" srcOrd="1" destOrd="0" presId="urn:microsoft.com/office/officeart/2005/8/layout/radial1"/>
    <dgm:cxn modelId="{7748E72C-9807-4AF9-9324-09107FB9974B}" type="presOf" srcId="{661FFA44-A5CC-48BD-A8E9-9C23D7762241}" destId="{5D5200C1-4098-4926-BE8E-DF3518AF34EF}" srcOrd="0" destOrd="0" presId="urn:microsoft.com/office/officeart/2005/8/layout/radial1"/>
    <dgm:cxn modelId="{DF7B31B5-4FB5-4AAE-999E-A56AD7B0309E}" type="presOf" srcId="{BDA8A902-B609-4819-822B-EA2AEC52F9E8}" destId="{1F60E663-E29B-4A45-9065-402738B91BC6}" srcOrd="1" destOrd="0" presId="urn:microsoft.com/office/officeart/2005/8/layout/radial1"/>
    <dgm:cxn modelId="{27960A9E-61D0-459A-A989-BF6E7BC00FE3}" type="presOf" srcId="{091CA58B-0AA0-4AD1-B83A-9710A4BE35E5}" destId="{0BE7660F-C356-45EA-A0F1-BC70D6FE1C11}" srcOrd="0" destOrd="0" presId="urn:microsoft.com/office/officeart/2005/8/layout/radial1"/>
    <dgm:cxn modelId="{EF1425FD-D5F1-4120-999E-7F8B6F241F7B}" type="presParOf" srcId="{758515A3-508C-45AC-B620-F84E30F4687A}" destId="{0F7FFE09-89C8-4AA4-87B7-2EF814B3A83D}" srcOrd="0" destOrd="0" presId="urn:microsoft.com/office/officeart/2005/8/layout/radial1"/>
    <dgm:cxn modelId="{BC2D17A1-41E1-4D0F-AE0E-8E1ACC04A0D5}" type="presParOf" srcId="{758515A3-508C-45AC-B620-F84E30F4687A}" destId="{630879FF-FB3E-4D2E-AAA2-0A8698131CCC}" srcOrd="1" destOrd="0" presId="urn:microsoft.com/office/officeart/2005/8/layout/radial1"/>
    <dgm:cxn modelId="{715980B1-AA7B-486F-B094-5539C95349F5}" type="presParOf" srcId="{630879FF-FB3E-4D2E-AAA2-0A8698131CCC}" destId="{836E6D9C-F75D-4E22-8ECC-82C7895D75C6}" srcOrd="0" destOrd="0" presId="urn:microsoft.com/office/officeart/2005/8/layout/radial1"/>
    <dgm:cxn modelId="{25019839-F801-4058-910C-5FCEFA5F48AA}" type="presParOf" srcId="{758515A3-508C-45AC-B620-F84E30F4687A}" destId="{9AD689AB-5F55-4A89-87D4-CD2029921A5E}" srcOrd="2" destOrd="0" presId="urn:microsoft.com/office/officeart/2005/8/layout/radial1"/>
    <dgm:cxn modelId="{81D82694-B406-45A9-98ED-82B81AC76DBE}" type="presParOf" srcId="{758515A3-508C-45AC-B620-F84E30F4687A}" destId="{8250D613-DF3D-44A1-8FDA-B69BC51EA007}" srcOrd="3" destOrd="0" presId="urn:microsoft.com/office/officeart/2005/8/layout/radial1"/>
    <dgm:cxn modelId="{A0F932E5-6A3A-4859-A9BE-AB8BB3B31D1F}" type="presParOf" srcId="{8250D613-DF3D-44A1-8FDA-B69BC51EA007}" destId="{353C2723-3F59-4D1A-A600-46E8D0BD1DFC}" srcOrd="0" destOrd="0" presId="urn:microsoft.com/office/officeart/2005/8/layout/radial1"/>
    <dgm:cxn modelId="{8DF321B2-B923-4EFB-B9F0-00D31ECD3451}" type="presParOf" srcId="{758515A3-508C-45AC-B620-F84E30F4687A}" destId="{0BE7660F-C356-45EA-A0F1-BC70D6FE1C11}" srcOrd="4" destOrd="0" presId="urn:microsoft.com/office/officeart/2005/8/layout/radial1"/>
    <dgm:cxn modelId="{177BDB1E-573B-4C5C-8547-F2C68C8E5D67}" type="presParOf" srcId="{758515A3-508C-45AC-B620-F84E30F4687A}" destId="{5D5200C1-4098-4926-BE8E-DF3518AF34EF}" srcOrd="5" destOrd="0" presId="urn:microsoft.com/office/officeart/2005/8/layout/radial1"/>
    <dgm:cxn modelId="{7B3DB0B8-9EC2-45EC-A9C9-B81EE850D6B6}" type="presParOf" srcId="{5D5200C1-4098-4926-BE8E-DF3518AF34EF}" destId="{0D3F75CE-7CC6-45DD-9027-0F2AD93415D3}" srcOrd="0" destOrd="0" presId="urn:microsoft.com/office/officeart/2005/8/layout/radial1"/>
    <dgm:cxn modelId="{F4A3EC38-E48B-4BB2-8AF1-B61662E11236}" type="presParOf" srcId="{758515A3-508C-45AC-B620-F84E30F4687A}" destId="{5F516A63-2319-4EC4-965E-ACC1BC49AB48}" srcOrd="6" destOrd="0" presId="urn:microsoft.com/office/officeart/2005/8/layout/radial1"/>
    <dgm:cxn modelId="{842D9BB2-16B5-4C50-83F5-D33AE87AC6CE}" type="presParOf" srcId="{758515A3-508C-45AC-B620-F84E30F4687A}" destId="{871DAF01-6BC0-40CF-B462-05D1199F20C1}" srcOrd="7" destOrd="0" presId="urn:microsoft.com/office/officeart/2005/8/layout/radial1"/>
    <dgm:cxn modelId="{625D52B8-0729-42A6-8FF5-2BAF1F739270}" type="presParOf" srcId="{871DAF01-6BC0-40CF-B462-05D1199F20C1}" destId="{1F60E663-E29B-4A45-9065-402738B91BC6}" srcOrd="0" destOrd="0" presId="urn:microsoft.com/office/officeart/2005/8/layout/radial1"/>
    <dgm:cxn modelId="{1640CC4E-F626-45BB-9573-1C552C456A42}" type="presParOf" srcId="{758515A3-508C-45AC-B620-F84E30F4687A}" destId="{3A7AE70F-A60D-4422-BE33-91C062BCADF6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8D18298-120F-4A8E-B4A1-F3C347E0A88D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C3CC5EC-2ECF-4D31-AAAD-85D681967210}">
      <dgm:prSet phldrT="[Text]" custT="1"/>
      <dgm:spPr>
        <a:solidFill>
          <a:srgbClr val="FFC000"/>
        </a:solidFill>
        <a:ln>
          <a:solidFill>
            <a:schemeClr val="accent5">
              <a:lumMod val="60000"/>
              <a:lumOff val="40000"/>
            </a:schemeClr>
          </a:solidFill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bn-BD" sz="4000" smtClean="0"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১</a:t>
          </a:r>
          <a:r>
            <a:rPr lang="bn-BD" sz="3600" smtClean="0"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. রোদ</a:t>
          </a:r>
          <a:endParaRPr lang="en-US" sz="4000" dirty="0">
            <a:solidFill>
              <a:schemeClr val="tx1"/>
            </a:solidFill>
            <a:latin typeface="NikoshBAN" pitchFamily="2" charset="0"/>
            <a:cs typeface="NikoshBAN" pitchFamily="2" charset="0"/>
          </a:endParaRPr>
        </a:p>
      </dgm:t>
    </dgm:pt>
    <dgm:pt modelId="{E4E456B4-3227-49CA-97F1-2118F1E35E52}" type="parTrans" cxnId="{5F02ADA2-EFCA-47D2-84C4-03501979528D}">
      <dgm:prSet/>
      <dgm:spPr>
        <a:ln>
          <a:solidFill>
            <a:schemeClr val="accent5">
              <a:lumMod val="60000"/>
              <a:lumOff val="40000"/>
            </a:schemeClr>
          </a:solidFill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en-US"/>
        </a:p>
      </dgm:t>
    </dgm:pt>
    <dgm:pt modelId="{B1B2F646-1769-4880-AA9C-9CB13417C607}" type="sibTrans" cxnId="{5F02ADA2-EFCA-47D2-84C4-03501979528D}">
      <dgm:prSet/>
      <dgm:spPr/>
      <dgm:t>
        <a:bodyPr/>
        <a:lstStyle/>
        <a:p>
          <a:endParaRPr lang="en-US"/>
        </a:p>
      </dgm:t>
    </dgm:pt>
    <dgm:pt modelId="{3666938A-6269-41B9-A529-54E637D75D42}">
      <dgm:prSet phldrT="[Text]" custT="1"/>
      <dgm:spPr>
        <a:solidFill>
          <a:schemeClr val="accent3">
            <a:lumMod val="60000"/>
            <a:lumOff val="40000"/>
          </a:schemeClr>
        </a:solidFill>
        <a:ln>
          <a:solidFill>
            <a:schemeClr val="accent5">
              <a:lumMod val="60000"/>
              <a:lumOff val="40000"/>
            </a:schemeClr>
          </a:solidFill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bn-BD" sz="3600" smtClean="0"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২. বৃষ্টি</a:t>
          </a:r>
          <a:endParaRPr lang="en-US" sz="3600" dirty="0">
            <a:solidFill>
              <a:schemeClr val="tx1"/>
            </a:solidFill>
          </a:endParaRPr>
        </a:p>
      </dgm:t>
    </dgm:pt>
    <dgm:pt modelId="{F814180C-75DE-4ECB-9C42-DAA6F370ACA9}" type="parTrans" cxnId="{B0C04A94-6858-4764-A847-153AE2D266BC}">
      <dgm:prSet/>
      <dgm:spPr>
        <a:ln>
          <a:solidFill>
            <a:schemeClr val="accent5">
              <a:lumMod val="60000"/>
              <a:lumOff val="40000"/>
            </a:schemeClr>
          </a:solidFill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en-US"/>
        </a:p>
      </dgm:t>
    </dgm:pt>
    <dgm:pt modelId="{ADBB6439-E429-4B16-9988-D9F9E3F8037F}" type="sibTrans" cxnId="{B0C04A94-6858-4764-A847-153AE2D266BC}">
      <dgm:prSet/>
      <dgm:spPr/>
      <dgm:t>
        <a:bodyPr/>
        <a:lstStyle/>
        <a:p>
          <a:endParaRPr lang="en-US"/>
        </a:p>
      </dgm:t>
    </dgm:pt>
    <dgm:pt modelId="{50930243-7920-477C-8B14-3B7AB7A1BEE9}">
      <dgm:prSet phldrT="[Text]" custT="1"/>
      <dgm:spPr>
        <a:solidFill>
          <a:schemeClr val="accent2">
            <a:lumMod val="60000"/>
            <a:lumOff val="40000"/>
          </a:schemeClr>
        </a:solidFill>
        <a:ln>
          <a:solidFill>
            <a:schemeClr val="accent5">
              <a:lumMod val="60000"/>
              <a:lumOff val="40000"/>
            </a:schemeClr>
          </a:solidFill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bn-BD" sz="3600" smtClean="0"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৩. ঝড়</a:t>
          </a:r>
          <a:endParaRPr lang="en-US" sz="3600" dirty="0">
            <a:solidFill>
              <a:schemeClr val="tx1"/>
            </a:solidFill>
          </a:endParaRPr>
        </a:p>
      </dgm:t>
    </dgm:pt>
    <dgm:pt modelId="{4E2209FD-03FD-4F40-9CD9-FAFE8C5E8466}" type="parTrans" cxnId="{2D90EAB1-4ABC-4A71-B763-41BD34D8BF38}">
      <dgm:prSet/>
      <dgm:spPr>
        <a:ln>
          <a:solidFill>
            <a:schemeClr val="accent5">
              <a:lumMod val="60000"/>
              <a:lumOff val="40000"/>
            </a:schemeClr>
          </a:solidFill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en-US"/>
        </a:p>
      </dgm:t>
    </dgm:pt>
    <dgm:pt modelId="{B21C0C25-D21A-4715-BF11-710BE82FF36F}" type="sibTrans" cxnId="{2D90EAB1-4ABC-4A71-B763-41BD34D8BF38}">
      <dgm:prSet/>
      <dgm:spPr/>
      <dgm:t>
        <a:bodyPr/>
        <a:lstStyle/>
        <a:p>
          <a:endParaRPr lang="en-US"/>
        </a:p>
      </dgm:t>
    </dgm:pt>
    <dgm:pt modelId="{234BB704-8B88-4E6A-903C-3797563EDEE7}" type="pres">
      <dgm:prSet presAssocID="{08D18298-120F-4A8E-B4A1-F3C347E0A88D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2E24792-290D-42B6-9F6E-BBC7E2C3EAAA}" type="pres">
      <dgm:prSet presAssocID="{08D18298-120F-4A8E-B4A1-F3C347E0A88D}" presName="cycle" presStyleCnt="0"/>
      <dgm:spPr/>
      <dgm:t>
        <a:bodyPr/>
        <a:lstStyle/>
        <a:p>
          <a:endParaRPr lang="en-US"/>
        </a:p>
      </dgm:t>
    </dgm:pt>
    <dgm:pt modelId="{DE52FFA8-1EB0-4305-B6CA-B1D5AC6236B2}" type="pres">
      <dgm:prSet presAssocID="{08D18298-120F-4A8E-B4A1-F3C347E0A88D}" presName="centerShape" presStyleCnt="0"/>
      <dgm:spPr/>
      <dgm:t>
        <a:bodyPr/>
        <a:lstStyle/>
        <a:p>
          <a:endParaRPr lang="en-US"/>
        </a:p>
      </dgm:t>
    </dgm:pt>
    <dgm:pt modelId="{E7E3CF04-6271-467C-90E5-65A9599B5ACF}" type="pres">
      <dgm:prSet presAssocID="{08D18298-120F-4A8E-B4A1-F3C347E0A88D}" presName="connSite" presStyleLbl="node1" presStyleIdx="0" presStyleCnt="4"/>
      <dgm:spPr/>
      <dgm:t>
        <a:bodyPr/>
        <a:lstStyle/>
        <a:p>
          <a:endParaRPr lang="en-US"/>
        </a:p>
      </dgm:t>
    </dgm:pt>
    <dgm:pt modelId="{7611BEF9-CBAE-45C5-A14D-6A5D40A7DB11}" type="pres">
      <dgm:prSet presAssocID="{08D18298-120F-4A8E-B4A1-F3C347E0A88D}" presName="visible" presStyleLbl="node1" presStyleIdx="0" presStyleCnt="4" custLinFactNeighborX="-247"/>
      <dgm:spPr>
        <a:blipFill rotWithShape="1">
          <a:blip xmlns:r="http://schemas.openxmlformats.org/officeDocument/2006/relationships" r:embed="rId1"/>
          <a:stretch>
            <a:fillRect/>
          </a:stretch>
        </a:blipFill>
        <a:ln w="76200">
          <a:solidFill>
            <a:srgbClr val="0000CC"/>
          </a:solidFill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en-AU"/>
        </a:p>
      </dgm:t>
    </dgm:pt>
    <dgm:pt modelId="{73B0B08C-3083-4D18-9462-70BFB134FEA4}" type="pres">
      <dgm:prSet presAssocID="{E4E456B4-3227-49CA-97F1-2118F1E35E52}" presName="Name25" presStyleLbl="parChTrans1D1" presStyleIdx="0" presStyleCnt="3"/>
      <dgm:spPr/>
      <dgm:t>
        <a:bodyPr/>
        <a:lstStyle/>
        <a:p>
          <a:endParaRPr lang="en-US"/>
        </a:p>
      </dgm:t>
    </dgm:pt>
    <dgm:pt modelId="{7EB1826D-0286-427C-87FE-EB3697B15708}" type="pres">
      <dgm:prSet presAssocID="{9C3CC5EC-2ECF-4D31-AAAD-85D681967210}" presName="node" presStyleCnt="0"/>
      <dgm:spPr/>
      <dgm:t>
        <a:bodyPr/>
        <a:lstStyle/>
        <a:p>
          <a:endParaRPr lang="en-US"/>
        </a:p>
      </dgm:t>
    </dgm:pt>
    <dgm:pt modelId="{E928BC51-4A2E-4BCD-A325-A5D177AAFF50}" type="pres">
      <dgm:prSet presAssocID="{9C3CC5EC-2ECF-4D31-AAAD-85D681967210}" presName="parentNode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F83518-2D8F-481B-B9E3-F0D173051217}" type="pres">
      <dgm:prSet presAssocID="{9C3CC5EC-2ECF-4D31-AAAD-85D681967210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A3EAE7-68F5-4D4B-BF71-4A585F0BE744}" type="pres">
      <dgm:prSet presAssocID="{F814180C-75DE-4ECB-9C42-DAA6F370ACA9}" presName="Name25" presStyleLbl="parChTrans1D1" presStyleIdx="1" presStyleCnt="3"/>
      <dgm:spPr/>
      <dgm:t>
        <a:bodyPr/>
        <a:lstStyle/>
        <a:p>
          <a:endParaRPr lang="en-US"/>
        </a:p>
      </dgm:t>
    </dgm:pt>
    <dgm:pt modelId="{34AB4664-E6D1-49FD-85E9-8CC26902CFD9}" type="pres">
      <dgm:prSet presAssocID="{3666938A-6269-41B9-A529-54E637D75D42}" presName="node" presStyleCnt="0"/>
      <dgm:spPr/>
      <dgm:t>
        <a:bodyPr/>
        <a:lstStyle/>
        <a:p>
          <a:endParaRPr lang="en-US"/>
        </a:p>
      </dgm:t>
    </dgm:pt>
    <dgm:pt modelId="{0CCE93C6-4841-422D-BAB7-1CAB907C2A00}" type="pres">
      <dgm:prSet presAssocID="{3666938A-6269-41B9-A529-54E637D75D42}" presName="parentNode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DBF251-6452-4CFD-9085-67D4B2AEA7CF}" type="pres">
      <dgm:prSet presAssocID="{3666938A-6269-41B9-A529-54E637D75D42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DBF612-6791-433B-A278-D0366E9B1A8C}" type="pres">
      <dgm:prSet presAssocID="{4E2209FD-03FD-4F40-9CD9-FAFE8C5E8466}" presName="Name25" presStyleLbl="parChTrans1D1" presStyleIdx="2" presStyleCnt="3"/>
      <dgm:spPr/>
      <dgm:t>
        <a:bodyPr/>
        <a:lstStyle/>
        <a:p>
          <a:endParaRPr lang="en-US"/>
        </a:p>
      </dgm:t>
    </dgm:pt>
    <dgm:pt modelId="{3922C032-7766-476B-91E0-548AE104DFA0}" type="pres">
      <dgm:prSet presAssocID="{50930243-7920-477C-8B14-3B7AB7A1BEE9}" presName="node" presStyleCnt="0"/>
      <dgm:spPr/>
      <dgm:t>
        <a:bodyPr/>
        <a:lstStyle/>
        <a:p>
          <a:endParaRPr lang="en-US"/>
        </a:p>
      </dgm:t>
    </dgm:pt>
    <dgm:pt modelId="{402C27C5-2FEF-48D0-A8AD-0DB21035A73B}" type="pres">
      <dgm:prSet presAssocID="{50930243-7920-477C-8B14-3B7AB7A1BEE9}" presName="parentNode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7041D4-0DB0-4E1A-87CF-132152DEBF1D}" type="pres">
      <dgm:prSet presAssocID="{50930243-7920-477C-8B14-3B7AB7A1BEE9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0C04A94-6858-4764-A847-153AE2D266BC}" srcId="{08D18298-120F-4A8E-B4A1-F3C347E0A88D}" destId="{3666938A-6269-41B9-A529-54E637D75D42}" srcOrd="1" destOrd="0" parTransId="{F814180C-75DE-4ECB-9C42-DAA6F370ACA9}" sibTransId="{ADBB6439-E429-4B16-9988-D9F9E3F8037F}"/>
    <dgm:cxn modelId="{5F02ADA2-EFCA-47D2-84C4-03501979528D}" srcId="{08D18298-120F-4A8E-B4A1-F3C347E0A88D}" destId="{9C3CC5EC-2ECF-4D31-AAAD-85D681967210}" srcOrd="0" destOrd="0" parTransId="{E4E456B4-3227-49CA-97F1-2118F1E35E52}" sibTransId="{B1B2F646-1769-4880-AA9C-9CB13417C607}"/>
    <dgm:cxn modelId="{94E4E305-BC12-4E02-BD98-E517B7D10C8F}" type="presOf" srcId="{50930243-7920-477C-8B14-3B7AB7A1BEE9}" destId="{402C27C5-2FEF-48D0-A8AD-0DB21035A73B}" srcOrd="0" destOrd="0" presId="urn:microsoft.com/office/officeart/2005/8/layout/radial2"/>
    <dgm:cxn modelId="{029CDB0C-D0A3-4588-86E2-6597B77B6C00}" type="presOf" srcId="{F814180C-75DE-4ECB-9C42-DAA6F370ACA9}" destId="{5BA3EAE7-68F5-4D4B-BF71-4A585F0BE744}" srcOrd="0" destOrd="0" presId="urn:microsoft.com/office/officeart/2005/8/layout/radial2"/>
    <dgm:cxn modelId="{2D90EAB1-4ABC-4A71-B763-41BD34D8BF38}" srcId="{08D18298-120F-4A8E-B4A1-F3C347E0A88D}" destId="{50930243-7920-477C-8B14-3B7AB7A1BEE9}" srcOrd="2" destOrd="0" parTransId="{4E2209FD-03FD-4F40-9CD9-FAFE8C5E8466}" sibTransId="{B21C0C25-D21A-4715-BF11-710BE82FF36F}"/>
    <dgm:cxn modelId="{DCB943B3-8AF0-4E61-AEB0-E373CA303FE7}" type="presOf" srcId="{08D18298-120F-4A8E-B4A1-F3C347E0A88D}" destId="{234BB704-8B88-4E6A-903C-3797563EDEE7}" srcOrd="0" destOrd="0" presId="urn:microsoft.com/office/officeart/2005/8/layout/radial2"/>
    <dgm:cxn modelId="{90A29C0E-837A-4B48-BB22-A285A2164E70}" type="presOf" srcId="{3666938A-6269-41B9-A529-54E637D75D42}" destId="{0CCE93C6-4841-422D-BAB7-1CAB907C2A00}" srcOrd="0" destOrd="0" presId="urn:microsoft.com/office/officeart/2005/8/layout/radial2"/>
    <dgm:cxn modelId="{536C84AA-4EF5-4AFD-9A87-712914D955BD}" type="presOf" srcId="{4E2209FD-03FD-4F40-9CD9-FAFE8C5E8466}" destId="{42DBF612-6791-433B-A278-D0366E9B1A8C}" srcOrd="0" destOrd="0" presId="urn:microsoft.com/office/officeart/2005/8/layout/radial2"/>
    <dgm:cxn modelId="{F8B0EDBA-7D94-450F-AED8-95D62E628EA4}" type="presOf" srcId="{E4E456B4-3227-49CA-97F1-2118F1E35E52}" destId="{73B0B08C-3083-4D18-9462-70BFB134FEA4}" srcOrd="0" destOrd="0" presId="urn:microsoft.com/office/officeart/2005/8/layout/radial2"/>
    <dgm:cxn modelId="{F6C346FB-D6A8-48F6-9BBB-1049B17D0DA8}" type="presOf" srcId="{9C3CC5EC-2ECF-4D31-AAAD-85D681967210}" destId="{E928BC51-4A2E-4BCD-A325-A5D177AAFF50}" srcOrd="0" destOrd="0" presId="urn:microsoft.com/office/officeart/2005/8/layout/radial2"/>
    <dgm:cxn modelId="{6ABDACC4-CD3E-4C83-B8EA-468EF4A8A7BA}" type="presParOf" srcId="{234BB704-8B88-4E6A-903C-3797563EDEE7}" destId="{B2E24792-290D-42B6-9F6E-BBC7E2C3EAAA}" srcOrd="0" destOrd="0" presId="urn:microsoft.com/office/officeart/2005/8/layout/radial2"/>
    <dgm:cxn modelId="{251D03B2-6636-4F3B-90CE-30D4D00F9621}" type="presParOf" srcId="{B2E24792-290D-42B6-9F6E-BBC7E2C3EAAA}" destId="{DE52FFA8-1EB0-4305-B6CA-B1D5AC6236B2}" srcOrd="0" destOrd="0" presId="urn:microsoft.com/office/officeart/2005/8/layout/radial2"/>
    <dgm:cxn modelId="{A66F2E3C-67C4-4AF0-8C07-B66A4AF9E53A}" type="presParOf" srcId="{DE52FFA8-1EB0-4305-B6CA-B1D5AC6236B2}" destId="{E7E3CF04-6271-467C-90E5-65A9599B5ACF}" srcOrd="0" destOrd="0" presId="urn:microsoft.com/office/officeart/2005/8/layout/radial2"/>
    <dgm:cxn modelId="{4D75C49F-BAE3-4B9C-BC6F-A05D981A4FC2}" type="presParOf" srcId="{DE52FFA8-1EB0-4305-B6CA-B1D5AC6236B2}" destId="{7611BEF9-CBAE-45C5-A14D-6A5D40A7DB11}" srcOrd="1" destOrd="0" presId="urn:microsoft.com/office/officeart/2005/8/layout/radial2"/>
    <dgm:cxn modelId="{15D908D7-6374-49BF-AB12-6A64929F17AF}" type="presParOf" srcId="{B2E24792-290D-42B6-9F6E-BBC7E2C3EAAA}" destId="{73B0B08C-3083-4D18-9462-70BFB134FEA4}" srcOrd="1" destOrd="0" presId="urn:microsoft.com/office/officeart/2005/8/layout/radial2"/>
    <dgm:cxn modelId="{4F7B6507-2B45-4350-83F3-4879FBEB41DA}" type="presParOf" srcId="{B2E24792-290D-42B6-9F6E-BBC7E2C3EAAA}" destId="{7EB1826D-0286-427C-87FE-EB3697B15708}" srcOrd="2" destOrd="0" presId="urn:microsoft.com/office/officeart/2005/8/layout/radial2"/>
    <dgm:cxn modelId="{AD60AE18-BEE0-423C-9F73-76CE7836A68F}" type="presParOf" srcId="{7EB1826D-0286-427C-87FE-EB3697B15708}" destId="{E928BC51-4A2E-4BCD-A325-A5D177AAFF50}" srcOrd="0" destOrd="0" presId="urn:microsoft.com/office/officeart/2005/8/layout/radial2"/>
    <dgm:cxn modelId="{70B22ACC-0289-4838-999F-36E1B53660E8}" type="presParOf" srcId="{7EB1826D-0286-427C-87FE-EB3697B15708}" destId="{75F83518-2D8F-481B-B9E3-F0D173051217}" srcOrd="1" destOrd="0" presId="urn:microsoft.com/office/officeart/2005/8/layout/radial2"/>
    <dgm:cxn modelId="{5F9617DC-AABE-4CB7-BF4E-9A425AE104FA}" type="presParOf" srcId="{B2E24792-290D-42B6-9F6E-BBC7E2C3EAAA}" destId="{5BA3EAE7-68F5-4D4B-BF71-4A585F0BE744}" srcOrd="3" destOrd="0" presId="urn:microsoft.com/office/officeart/2005/8/layout/radial2"/>
    <dgm:cxn modelId="{6497104C-AE36-45A6-A63E-0BF6639C4958}" type="presParOf" srcId="{B2E24792-290D-42B6-9F6E-BBC7E2C3EAAA}" destId="{34AB4664-E6D1-49FD-85E9-8CC26902CFD9}" srcOrd="4" destOrd="0" presId="urn:microsoft.com/office/officeart/2005/8/layout/radial2"/>
    <dgm:cxn modelId="{8D4BF288-7FCD-470C-B372-84E74AFB4274}" type="presParOf" srcId="{34AB4664-E6D1-49FD-85E9-8CC26902CFD9}" destId="{0CCE93C6-4841-422D-BAB7-1CAB907C2A00}" srcOrd="0" destOrd="0" presId="urn:microsoft.com/office/officeart/2005/8/layout/radial2"/>
    <dgm:cxn modelId="{3C20B1D9-12FB-42E2-85FF-572066E9346A}" type="presParOf" srcId="{34AB4664-E6D1-49FD-85E9-8CC26902CFD9}" destId="{0EDBF251-6452-4CFD-9085-67D4B2AEA7CF}" srcOrd="1" destOrd="0" presId="urn:microsoft.com/office/officeart/2005/8/layout/radial2"/>
    <dgm:cxn modelId="{159FE3C5-212C-4DC2-BE6E-B5B8676BD934}" type="presParOf" srcId="{B2E24792-290D-42B6-9F6E-BBC7E2C3EAAA}" destId="{42DBF612-6791-433B-A278-D0366E9B1A8C}" srcOrd="5" destOrd="0" presId="urn:microsoft.com/office/officeart/2005/8/layout/radial2"/>
    <dgm:cxn modelId="{A115CF5D-41F9-4AD3-8144-D430BDE899B8}" type="presParOf" srcId="{B2E24792-290D-42B6-9F6E-BBC7E2C3EAAA}" destId="{3922C032-7766-476B-91E0-548AE104DFA0}" srcOrd="6" destOrd="0" presId="urn:microsoft.com/office/officeart/2005/8/layout/radial2"/>
    <dgm:cxn modelId="{9A21C22C-A4EB-4B09-BCEF-60F3F7BA54B7}" type="presParOf" srcId="{3922C032-7766-476B-91E0-548AE104DFA0}" destId="{402C27C5-2FEF-48D0-A8AD-0DB21035A73B}" srcOrd="0" destOrd="0" presId="urn:microsoft.com/office/officeart/2005/8/layout/radial2"/>
    <dgm:cxn modelId="{F00280B6-A684-45E2-88BD-E5E8B2257E75}" type="presParOf" srcId="{3922C032-7766-476B-91E0-548AE104DFA0}" destId="{4C7041D4-0DB0-4E1A-87CF-132152DEBF1D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C1FBC22-4C5D-4CB5-8ED8-A141AE27FB46}" type="doc">
      <dgm:prSet loTypeId="urn:microsoft.com/office/officeart/2005/8/layout/radial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672B238-F9C4-4298-8F4C-38BF49F1C6FC}">
      <dgm:prSet phldrT="[Text]" custT="1"/>
      <dgm:spPr>
        <a:solidFill>
          <a:srgbClr val="92D050"/>
        </a:solidFill>
        <a:ln>
          <a:solidFill>
            <a:schemeClr val="tx1"/>
          </a:solidFill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bn-BD" sz="1800" b="1" dirty="0" smtClean="0">
              <a:ln w="11430"/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জলবায়ুর প্রকৃতি নির্ণয়ের উপাদান </a:t>
          </a:r>
          <a:endParaRPr lang="en-US" sz="1800" dirty="0">
            <a:solidFill>
              <a:schemeClr val="tx1"/>
            </a:solidFill>
          </a:endParaRPr>
        </a:p>
      </dgm:t>
    </dgm:pt>
    <dgm:pt modelId="{90C0C99D-4E66-47F8-98F2-E75CBEF393EF}" type="parTrans" cxnId="{06FD3EF6-21A3-4D23-8D82-4D49E837380B}">
      <dgm:prSet/>
      <dgm:spPr/>
      <dgm:t>
        <a:bodyPr/>
        <a:lstStyle/>
        <a:p>
          <a:endParaRPr lang="en-US"/>
        </a:p>
      </dgm:t>
    </dgm:pt>
    <dgm:pt modelId="{7FABCA3E-C85C-4485-906D-CA6F3093688F}" type="sibTrans" cxnId="{06FD3EF6-21A3-4D23-8D82-4D49E837380B}">
      <dgm:prSet/>
      <dgm:spPr/>
      <dgm:t>
        <a:bodyPr/>
        <a:lstStyle/>
        <a:p>
          <a:endParaRPr lang="en-US"/>
        </a:p>
      </dgm:t>
    </dgm:pt>
    <dgm:pt modelId="{7ECB99ED-5BE8-438C-85FA-AA9DFE8E28E5}">
      <dgm:prSet phldrT="[Text]" custT="1"/>
      <dgm:spPr>
        <a:solidFill>
          <a:schemeClr val="accent2">
            <a:lumMod val="60000"/>
            <a:lumOff val="40000"/>
          </a:schemeClr>
        </a:solidFill>
        <a:ln>
          <a:solidFill>
            <a:schemeClr val="tx1"/>
          </a:solidFill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bn-BD" sz="1600" b="0" dirty="0" smtClean="0">
              <a:ln w="11430"/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অক্ষাংশে ও দ্রাঘিমাংশে দেশের অবস্থান</a:t>
          </a:r>
          <a:endParaRPr lang="en-US" sz="1600" b="0" dirty="0">
            <a:solidFill>
              <a:schemeClr val="tx1"/>
            </a:solidFill>
          </a:endParaRPr>
        </a:p>
      </dgm:t>
    </dgm:pt>
    <dgm:pt modelId="{7C228847-2A2A-40F2-9A5C-217FC85BCCB3}" type="parTrans" cxnId="{CA076AAA-9042-417C-8BF0-7F36DD33084F}">
      <dgm:prSet custT="1"/>
      <dgm:spPr>
        <a:ln>
          <a:solidFill>
            <a:schemeClr val="tx1"/>
          </a:solidFill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en-US" sz="900">
            <a:solidFill>
              <a:schemeClr val="tx1"/>
            </a:solidFill>
          </a:endParaRPr>
        </a:p>
      </dgm:t>
    </dgm:pt>
    <dgm:pt modelId="{D860F80C-B7EF-4881-872E-641F79C82053}" type="sibTrans" cxnId="{CA076AAA-9042-417C-8BF0-7F36DD33084F}">
      <dgm:prSet/>
      <dgm:spPr/>
      <dgm:t>
        <a:bodyPr/>
        <a:lstStyle/>
        <a:p>
          <a:endParaRPr lang="en-US"/>
        </a:p>
      </dgm:t>
    </dgm:pt>
    <dgm:pt modelId="{10640B35-FD6E-474B-8210-C19612AB47CF}">
      <dgm:prSet phldrT="[Text]" custT="1"/>
      <dgm:spPr>
        <a:solidFill>
          <a:schemeClr val="accent3">
            <a:lumMod val="20000"/>
            <a:lumOff val="80000"/>
          </a:schemeClr>
        </a:solidFill>
        <a:ln>
          <a:solidFill>
            <a:schemeClr val="tx1"/>
          </a:solidFill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bn-BD" sz="2000" dirty="0" smtClean="0">
              <a:ln w="11430"/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সমুদ্র থেকে দূরত্ব </a:t>
          </a:r>
          <a:endParaRPr lang="en-US" sz="2000" dirty="0">
            <a:solidFill>
              <a:schemeClr val="tx1"/>
            </a:solidFill>
          </a:endParaRPr>
        </a:p>
      </dgm:t>
    </dgm:pt>
    <dgm:pt modelId="{7905CC17-F891-428D-BAB9-A1ABE819186E}" type="parTrans" cxnId="{6572376E-00C1-4EC0-91F6-4893ABE1BD51}">
      <dgm:prSet custT="1"/>
      <dgm:spPr>
        <a:ln>
          <a:solidFill>
            <a:schemeClr val="tx1"/>
          </a:solidFill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en-US" sz="900">
            <a:solidFill>
              <a:schemeClr val="tx1"/>
            </a:solidFill>
          </a:endParaRPr>
        </a:p>
      </dgm:t>
    </dgm:pt>
    <dgm:pt modelId="{2E32B637-8518-4A70-93B9-17C3E4973B29}" type="sibTrans" cxnId="{6572376E-00C1-4EC0-91F6-4893ABE1BD51}">
      <dgm:prSet/>
      <dgm:spPr/>
      <dgm:t>
        <a:bodyPr/>
        <a:lstStyle/>
        <a:p>
          <a:endParaRPr lang="en-US"/>
        </a:p>
      </dgm:t>
    </dgm:pt>
    <dgm:pt modelId="{9343356E-EF44-4E53-895E-1E65E82EAFDA}">
      <dgm:prSet phldrT="[Text]" custT="1"/>
      <dgm:spPr>
        <a:solidFill>
          <a:schemeClr val="accent6">
            <a:lumMod val="40000"/>
            <a:lumOff val="60000"/>
          </a:schemeClr>
        </a:solidFill>
        <a:ln>
          <a:solidFill>
            <a:schemeClr val="tx1"/>
          </a:solidFill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bn-BD" sz="2000" dirty="0" smtClean="0">
              <a:ln w="11430"/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সমুদ্র পৃষ্ঠ থেকে  উচ্চতা </a:t>
          </a:r>
          <a:endParaRPr lang="en-US" sz="2000" dirty="0">
            <a:solidFill>
              <a:schemeClr val="tx1"/>
            </a:solidFill>
          </a:endParaRPr>
        </a:p>
      </dgm:t>
    </dgm:pt>
    <dgm:pt modelId="{74799CC9-E180-48D6-8476-0A5179FBC051}" type="parTrans" cxnId="{4238C2F0-2E84-4294-B77F-9B4F18467898}">
      <dgm:prSet custT="1"/>
      <dgm:spPr>
        <a:ln>
          <a:solidFill>
            <a:schemeClr val="tx1"/>
          </a:solidFill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en-US" sz="900">
            <a:solidFill>
              <a:schemeClr val="tx1"/>
            </a:solidFill>
          </a:endParaRPr>
        </a:p>
      </dgm:t>
    </dgm:pt>
    <dgm:pt modelId="{64DD0C21-8CDA-4E91-B454-8C18053AC4D5}" type="sibTrans" cxnId="{4238C2F0-2E84-4294-B77F-9B4F18467898}">
      <dgm:prSet/>
      <dgm:spPr/>
      <dgm:t>
        <a:bodyPr/>
        <a:lstStyle/>
        <a:p>
          <a:endParaRPr lang="en-US"/>
        </a:p>
      </dgm:t>
    </dgm:pt>
    <dgm:pt modelId="{1B812E26-3DAB-47BF-BC51-35C3DD59D634}">
      <dgm:prSet phldrT="[Text]" custT="1"/>
      <dgm:spPr>
        <a:solidFill>
          <a:schemeClr val="tx2">
            <a:lumMod val="20000"/>
            <a:lumOff val="80000"/>
          </a:schemeClr>
        </a:solidFill>
        <a:ln>
          <a:solidFill>
            <a:schemeClr val="tx1"/>
          </a:solidFill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bn-BD" sz="2400" dirty="0" smtClean="0">
              <a:ln w="11430"/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বায়ু প্রবাহ </a:t>
          </a:r>
          <a:endParaRPr lang="en-US" sz="2400" dirty="0">
            <a:solidFill>
              <a:schemeClr val="tx1"/>
            </a:solidFill>
          </a:endParaRPr>
        </a:p>
      </dgm:t>
    </dgm:pt>
    <dgm:pt modelId="{A3C1C452-1DE3-4E54-A55F-F47D0A7B25CE}" type="parTrans" cxnId="{79779940-648B-4993-AC3C-78700A7CB847}">
      <dgm:prSet custT="1"/>
      <dgm:spPr>
        <a:ln>
          <a:solidFill>
            <a:schemeClr val="tx1"/>
          </a:solidFill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en-US" sz="900">
            <a:solidFill>
              <a:schemeClr val="tx1"/>
            </a:solidFill>
          </a:endParaRPr>
        </a:p>
      </dgm:t>
    </dgm:pt>
    <dgm:pt modelId="{285C134C-4FB5-42C0-88CA-0AE71C4D640E}" type="sibTrans" cxnId="{79779940-648B-4993-AC3C-78700A7CB847}">
      <dgm:prSet/>
      <dgm:spPr/>
      <dgm:t>
        <a:bodyPr/>
        <a:lstStyle/>
        <a:p>
          <a:endParaRPr lang="en-US"/>
        </a:p>
      </dgm:t>
    </dgm:pt>
    <dgm:pt modelId="{D4022696-0D01-4533-8F1F-C60D0A7D712E}">
      <dgm:prSet custT="1"/>
      <dgm:spPr>
        <a:solidFill>
          <a:schemeClr val="accent3">
            <a:lumMod val="60000"/>
            <a:lumOff val="40000"/>
          </a:schemeClr>
        </a:solidFill>
        <a:ln>
          <a:solidFill>
            <a:schemeClr val="tx1"/>
          </a:solidFill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bn-BD" sz="2400" dirty="0" smtClean="0">
              <a:ln w="11430"/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সমুদ্র স্রোত </a:t>
          </a:r>
          <a:endParaRPr lang="en-US" sz="2400" dirty="0" smtClean="0">
            <a:solidFill>
              <a:schemeClr val="tx1"/>
            </a:solidFill>
          </a:endParaRPr>
        </a:p>
      </dgm:t>
    </dgm:pt>
    <dgm:pt modelId="{00850E7D-CA89-490C-8049-3C3D0CBD5CF6}" type="parTrans" cxnId="{0663ABF0-FF26-431E-BDBB-A710EBB812C6}">
      <dgm:prSet custT="1"/>
      <dgm:spPr>
        <a:ln>
          <a:solidFill>
            <a:schemeClr val="tx1"/>
          </a:solidFill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en-US" sz="900">
            <a:solidFill>
              <a:schemeClr val="tx1"/>
            </a:solidFill>
          </a:endParaRPr>
        </a:p>
      </dgm:t>
    </dgm:pt>
    <dgm:pt modelId="{8C744010-573B-4C23-84E4-EA4457477DEB}" type="sibTrans" cxnId="{0663ABF0-FF26-431E-BDBB-A710EBB812C6}">
      <dgm:prSet/>
      <dgm:spPr/>
      <dgm:t>
        <a:bodyPr/>
        <a:lstStyle/>
        <a:p>
          <a:endParaRPr lang="en-US"/>
        </a:p>
      </dgm:t>
    </dgm:pt>
    <dgm:pt modelId="{DBEA4C83-9DAA-4096-91BA-9660C9EE5B71}">
      <dgm:prSet custT="1"/>
      <dgm:spPr>
        <a:solidFill>
          <a:schemeClr val="tx2">
            <a:lumMod val="40000"/>
            <a:lumOff val="60000"/>
          </a:schemeClr>
        </a:solidFill>
        <a:ln>
          <a:solidFill>
            <a:schemeClr val="tx1"/>
          </a:solidFill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bn-BD" sz="2400" dirty="0" smtClean="0">
              <a:ln w="11430"/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ভূমির ঢাল </a:t>
          </a:r>
          <a:endParaRPr lang="en-US" sz="2400" dirty="0" smtClean="0">
            <a:solidFill>
              <a:schemeClr val="tx1"/>
            </a:solidFill>
          </a:endParaRPr>
        </a:p>
      </dgm:t>
    </dgm:pt>
    <dgm:pt modelId="{95118CA9-D4D8-4F78-887D-B2F31D37B6E9}" type="parTrans" cxnId="{895AC2DA-63D9-4B0A-9CB3-43F383100840}">
      <dgm:prSet custT="1"/>
      <dgm:spPr>
        <a:ln>
          <a:solidFill>
            <a:schemeClr val="tx1"/>
          </a:solidFill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en-US" sz="900">
            <a:solidFill>
              <a:schemeClr val="tx1"/>
            </a:solidFill>
          </a:endParaRPr>
        </a:p>
      </dgm:t>
    </dgm:pt>
    <dgm:pt modelId="{2D46398D-D567-463B-A96D-218DA5D37203}" type="sibTrans" cxnId="{895AC2DA-63D9-4B0A-9CB3-43F383100840}">
      <dgm:prSet/>
      <dgm:spPr/>
      <dgm:t>
        <a:bodyPr/>
        <a:lstStyle/>
        <a:p>
          <a:endParaRPr lang="en-US"/>
        </a:p>
      </dgm:t>
    </dgm:pt>
    <dgm:pt modelId="{DD058449-900E-4532-A71F-3F36FE404535}">
      <dgm:prSet custT="1"/>
      <dgm:spPr>
        <a:solidFill>
          <a:schemeClr val="bg1">
            <a:lumMod val="65000"/>
          </a:schemeClr>
        </a:solidFill>
        <a:ln>
          <a:solidFill>
            <a:schemeClr val="tx1"/>
          </a:solidFill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bn-BD" sz="2400" dirty="0" smtClean="0">
              <a:ln w="11430"/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মৃত্তিকার গঠন </a:t>
          </a:r>
          <a:endParaRPr lang="en-US" sz="2400" dirty="0" smtClean="0">
            <a:solidFill>
              <a:schemeClr val="tx1"/>
            </a:solidFill>
          </a:endParaRPr>
        </a:p>
      </dgm:t>
    </dgm:pt>
    <dgm:pt modelId="{84A1BFDD-8D22-4162-88F6-0767984B5932}" type="parTrans" cxnId="{C1BE9BCD-E8C3-454C-8067-266F74B3003E}">
      <dgm:prSet custT="1"/>
      <dgm:spPr>
        <a:ln>
          <a:solidFill>
            <a:schemeClr val="tx1"/>
          </a:solidFill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en-US" sz="900">
            <a:solidFill>
              <a:schemeClr val="tx1"/>
            </a:solidFill>
          </a:endParaRPr>
        </a:p>
      </dgm:t>
    </dgm:pt>
    <dgm:pt modelId="{FE26DA3B-80EE-42D8-B37D-8FF355D51170}" type="sibTrans" cxnId="{C1BE9BCD-E8C3-454C-8067-266F74B3003E}">
      <dgm:prSet/>
      <dgm:spPr/>
      <dgm:t>
        <a:bodyPr/>
        <a:lstStyle/>
        <a:p>
          <a:endParaRPr lang="en-US"/>
        </a:p>
      </dgm:t>
    </dgm:pt>
    <dgm:pt modelId="{4E3FAC82-73B7-41FC-AD97-CB75AC21C16E}">
      <dgm:prSet custT="1"/>
      <dgm:spPr>
        <a:solidFill>
          <a:schemeClr val="accent6">
            <a:lumMod val="60000"/>
            <a:lumOff val="40000"/>
          </a:schemeClr>
        </a:solidFill>
        <a:ln>
          <a:solidFill>
            <a:schemeClr val="tx1"/>
          </a:solidFill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bn-BD" sz="2400" dirty="0" smtClean="0">
              <a:ln w="11430"/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বনভূমির পরিমাণ </a:t>
          </a:r>
          <a:endParaRPr lang="en-US" sz="2400" dirty="0" smtClean="0">
            <a:solidFill>
              <a:schemeClr val="tx1"/>
            </a:solidFill>
          </a:endParaRPr>
        </a:p>
      </dgm:t>
    </dgm:pt>
    <dgm:pt modelId="{95F5ABF2-F3A9-4B29-B562-290D86C4EEAD}" type="parTrans" cxnId="{15C1B198-BC61-4200-8B85-0B77FE36F1BB}">
      <dgm:prSet custT="1"/>
      <dgm:spPr>
        <a:ln>
          <a:solidFill>
            <a:schemeClr val="tx1"/>
          </a:solidFill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en-US" sz="900">
            <a:solidFill>
              <a:schemeClr val="tx1"/>
            </a:solidFill>
          </a:endParaRPr>
        </a:p>
      </dgm:t>
    </dgm:pt>
    <dgm:pt modelId="{17D35C70-C89C-4CD1-B94D-CC6181123468}" type="sibTrans" cxnId="{15C1B198-BC61-4200-8B85-0B77FE36F1BB}">
      <dgm:prSet/>
      <dgm:spPr/>
      <dgm:t>
        <a:bodyPr/>
        <a:lstStyle/>
        <a:p>
          <a:endParaRPr lang="en-US"/>
        </a:p>
      </dgm:t>
    </dgm:pt>
    <dgm:pt modelId="{6965112E-9861-4803-83BD-1A03E0A99414}">
      <dgm:prSet custT="1"/>
      <dgm:spPr>
        <a:solidFill>
          <a:schemeClr val="accent3">
            <a:lumMod val="60000"/>
            <a:lumOff val="40000"/>
          </a:schemeClr>
        </a:solidFill>
        <a:ln>
          <a:solidFill>
            <a:schemeClr val="tx1"/>
          </a:solidFill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bn-BD" sz="2400" dirty="0" smtClean="0">
              <a:ln w="11430"/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বনভূমির অবস্থান </a:t>
          </a:r>
          <a:endParaRPr lang="en-US" sz="2400" dirty="0" smtClean="0">
            <a:solidFill>
              <a:schemeClr val="tx1"/>
            </a:solidFill>
          </a:endParaRPr>
        </a:p>
      </dgm:t>
    </dgm:pt>
    <dgm:pt modelId="{74D94136-8506-46F3-8466-A439622F6D84}" type="parTrans" cxnId="{7EF2FCB9-933E-4852-85B6-EB31D551AA6F}">
      <dgm:prSet custT="1"/>
      <dgm:spPr>
        <a:ln>
          <a:solidFill>
            <a:schemeClr val="tx1"/>
          </a:solidFill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en-US" sz="900">
            <a:solidFill>
              <a:schemeClr val="tx1"/>
            </a:solidFill>
          </a:endParaRPr>
        </a:p>
      </dgm:t>
    </dgm:pt>
    <dgm:pt modelId="{096CD1DB-04B1-4AEA-BAD3-DD7CBF8A3FEF}" type="sibTrans" cxnId="{7EF2FCB9-933E-4852-85B6-EB31D551AA6F}">
      <dgm:prSet/>
      <dgm:spPr/>
      <dgm:t>
        <a:bodyPr/>
        <a:lstStyle/>
        <a:p>
          <a:endParaRPr lang="en-US"/>
        </a:p>
      </dgm:t>
    </dgm:pt>
    <dgm:pt modelId="{4A7EEC48-283E-4F37-A252-E8FF8E4F10E1}" type="pres">
      <dgm:prSet presAssocID="{FC1FBC22-4C5D-4CB5-8ED8-A141AE27FB46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AED51D8-AA69-4B42-BC0D-5F82046E1329}" type="pres">
      <dgm:prSet presAssocID="{0672B238-F9C4-4298-8F4C-38BF49F1C6FC}" presName="centerShape" presStyleLbl="node0" presStyleIdx="0" presStyleCnt="1" custScaleX="121348" custScaleY="109868"/>
      <dgm:spPr/>
      <dgm:t>
        <a:bodyPr/>
        <a:lstStyle/>
        <a:p>
          <a:endParaRPr lang="en-US"/>
        </a:p>
      </dgm:t>
    </dgm:pt>
    <dgm:pt modelId="{32A15DB3-6391-4A7F-87F9-B472CB1473C3}" type="pres">
      <dgm:prSet presAssocID="{7C228847-2A2A-40F2-9A5C-217FC85BCCB3}" presName="Name9" presStyleLbl="parChTrans1D2" presStyleIdx="0" presStyleCnt="9"/>
      <dgm:spPr/>
      <dgm:t>
        <a:bodyPr/>
        <a:lstStyle/>
        <a:p>
          <a:endParaRPr lang="en-US"/>
        </a:p>
      </dgm:t>
    </dgm:pt>
    <dgm:pt modelId="{A561850C-DFEA-44B9-BB57-4C331E9DAE3B}" type="pres">
      <dgm:prSet presAssocID="{7C228847-2A2A-40F2-9A5C-217FC85BCCB3}" presName="connTx" presStyleLbl="parChTrans1D2" presStyleIdx="0" presStyleCnt="9"/>
      <dgm:spPr/>
      <dgm:t>
        <a:bodyPr/>
        <a:lstStyle/>
        <a:p>
          <a:endParaRPr lang="en-US"/>
        </a:p>
      </dgm:t>
    </dgm:pt>
    <dgm:pt modelId="{F1FA7E01-9D07-4241-BB9A-AD9E186B7245}" type="pres">
      <dgm:prSet presAssocID="{7ECB99ED-5BE8-438C-85FA-AA9DFE8E28E5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B2A656-1038-4738-9A70-EB2A081CC003}" type="pres">
      <dgm:prSet presAssocID="{7905CC17-F891-428D-BAB9-A1ABE819186E}" presName="Name9" presStyleLbl="parChTrans1D2" presStyleIdx="1" presStyleCnt="9"/>
      <dgm:spPr/>
      <dgm:t>
        <a:bodyPr/>
        <a:lstStyle/>
        <a:p>
          <a:endParaRPr lang="en-US"/>
        </a:p>
      </dgm:t>
    </dgm:pt>
    <dgm:pt modelId="{32882167-6580-4ECA-B65C-ECDC7563C452}" type="pres">
      <dgm:prSet presAssocID="{7905CC17-F891-428D-BAB9-A1ABE819186E}" presName="connTx" presStyleLbl="parChTrans1D2" presStyleIdx="1" presStyleCnt="9"/>
      <dgm:spPr/>
      <dgm:t>
        <a:bodyPr/>
        <a:lstStyle/>
        <a:p>
          <a:endParaRPr lang="en-US"/>
        </a:p>
      </dgm:t>
    </dgm:pt>
    <dgm:pt modelId="{2A6AF470-F4AA-4DB5-8896-A5C79FEE5081}" type="pres">
      <dgm:prSet presAssocID="{10640B35-FD6E-474B-8210-C19612AB47CF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CF2DEC-C206-42D9-90A4-A93D67B294EB}" type="pres">
      <dgm:prSet presAssocID="{74799CC9-E180-48D6-8476-0A5179FBC051}" presName="Name9" presStyleLbl="parChTrans1D2" presStyleIdx="2" presStyleCnt="9"/>
      <dgm:spPr/>
      <dgm:t>
        <a:bodyPr/>
        <a:lstStyle/>
        <a:p>
          <a:endParaRPr lang="en-US"/>
        </a:p>
      </dgm:t>
    </dgm:pt>
    <dgm:pt modelId="{B02292B4-E4CB-4FC0-9447-5CFF53AB0E95}" type="pres">
      <dgm:prSet presAssocID="{74799CC9-E180-48D6-8476-0A5179FBC051}" presName="connTx" presStyleLbl="parChTrans1D2" presStyleIdx="2" presStyleCnt="9"/>
      <dgm:spPr/>
      <dgm:t>
        <a:bodyPr/>
        <a:lstStyle/>
        <a:p>
          <a:endParaRPr lang="en-US"/>
        </a:p>
      </dgm:t>
    </dgm:pt>
    <dgm:pt modelId="{3936B2CF-EA5C-48B5-B3CC-0D14FCA2E816}" type="pres">
      <dgm:prSet presAssocID="{9343356E-EF44-4E53-895E-1E65E82EAFDA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1C7742-AA1D-48CC-AD01-8784A214F224}" type="pres">
      <dgm:prSet presAssocID="{A3C1C452-1DE3-4E54-A55F-F47D0A7B25CE}" presName="Name9" presStyleLbl="parChTrans1D2" presStyleIdx="3" presStyleCnt="9"/>
      <dgm:spPr/>
      <dgm:t>
        <a:bodyPr/>
        <a:lstStyle/>
        <a:p>
          <a:endParaRPr lang="en-US"/>
        </a:p>
      </dgm:t>
    </dgm:pt>
    <dgm:pt modelId="{FF68658D-C00B-4EB4-BF7D-7C4843709003}" type="pres">
      <dgm:prSet presAssocID="{A3C1C452-1DE3-4E54-A55F-F47D0A7B25CE}" presName="connTx" presStyleLbl="parChTrans1D2" presStyleIdx="3" presStyleCnt="9"/>
      <dgm:spPr/>
      <dgm:t>
        <a:bodyPr/>
        <a:lstStyle/>
        <a:p>
          <a:endParaRPr lang="en-US"/>
        </a:p>
      </dgm:t>
    </dgm:pt>
    <dgm:pt modelId="{213BDE56-FB19-422B-A5D1-9FE4450C28B4}" type="pres">
      <dgm:prSet presAssocID="{1B812E26-3DAB-47BF-BC51-35C3DD59D634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B5ED28-9DFE-4C64-9027-C8D4F6A618FE}" type="pres">
      <dgm:prSet presAssocID="{00850E7D-CA89-490C-8049-3C3D0CBD5CF6}" presName="Name9" presStyleLbl="parChTrans1D2" presStyleIdx="4" presStyleCnt="9"/>
      <dgm:spPr/>
      <dgm:t>
        <a:bodyPr/>
        <a:lstStyle/>
        <a:p>
          <a:endParaRPr lang="en-US"/>
        </a:p>
      </dgm:t>
    </dgm:pt>
    <dgm:pt modelId="{6739805B-89E1-48F9-88C1-3AB608978301}" type="pres">
      <dgm:prSet presAssocID="{00850E7D-CA89-490C-8049-3C3D0CBD5CF6}" presName="connTx" presStyleLbl="parChTrans1D2" presStyleIdx="4" presStyleCnt="9"/>
      <dgm:spPr/>
      <dgm:t>
        <a:bodyPr/>
        <a:lstStyle/>
        <a:p>
          <a:endParaRPr lang="en-US"/>
        </a:p>
      </dgm:t>
    </dgm:pt>
    <dgm:pt modelId="{224D52D2-94A2-48CA-A50F-02A132600D60}" type="pres">
      <dgm:prSet presAssocID="{D4022696-0D01-4533-8F1F-C60D0A7D712E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F0622C-4293-4E7F-9A59-4F6593BB690A}" type="pres">
      <dgm:prSet presAssocID="{95118CA9-D4D8-4F78-887D-B2F31D37B6E9}" presName="Name9" presStyleLbl="parChTrans1D2" presStyleIdx="5" presStyleCnt="9"/>
      <dgm:spPr/>
      <dgm:t>
        <a:bodyPr/>
        <a:lstStyle/>
        <a:p>
          <a:endParaRPr lang="en-US"/>
        </a:p>
      </dgm:t>
    </dgm:pt>
    <dgm:pt modelId="{91FC3ED9-3DEC-429E-A590-5ACA6122A678}" type="pres">
      <dgm:prSet presAssocID="{95118CA9-D4D8-4F78-887D-B2F31D37B6E9}" presName="connTx" presStyleLbl="parChTrans1D2" presStyleIdx="5" presStyleCnt="9"/>
      <dgm:spPr/>
      <dgm:t>
        <a:bodyPr/>
        <a:lstStyle/>
        <a:p>
          <a:endParaRPr lang="en-US"/>
        </a:p>
      </dgm:t>
    </dgm:pt>
    <dgm:pt modelId="{7CD5B677-1284-4267-9741-42B5B68750FF}" type="pres">
      <dgm:prSet presAssocID="{DBEA4C83-9DAA-4096-91BA-9660C9EE5B71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6F8B65-DA00-4788-8435-E3DE61AA0C7F}" type="pres">
      <dgm:prSet presAssocID="{84A1BFDD-8D22-4162-88F6-0767984B5932}" presName="Name9" presStyleLbl="parChTrans1D2" presStyleIdx="6" presStyleCnt="9"/>
      <dgm:spPr/>
      <dgm:t>
        <a:bodyPr/>
        <a:lstStyle/>
        <a:p>
          <a:endParaRPr lang="en-US"/>
        </a:p>
      </dgm:t>
    </dgm:pt>
    <dgm:pt modelId="{B45F6015-BD0A-488D-9DB5-CA25B5C2A0FA}" type="pres">
      <dgm:prSet presAssocID="{84A1BFDD-8D22-4162-88F6-0767984B5932}" presName="connTx" presStyleLbl="parChTrans1D2" presStyleIdx="6" presStyleCnt="9"/>
      <dgm:spPr/>
      <dgm:t>
        <a:bodyPr/>
        <a:lstStyle/>
        <a:p>
          <a:endParaRPr lang="en-US"/>
        </a:p>
      </dgm:t>
    </dgm:pt>
    <dgm:pt modelId="{B7EFCFFC-B739-4904-B2C1-C5816637F7D5}" type="pres">
      <dgm:prSet presAssocID="{DD058449-900E-4532-A71F-3F36FE404535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BB605E-A052-458B-96FA-E8EE2B455891}" type="pres">
      <dgm:prSet presAssocID="{95F5ABF2-F3A9-4B29-B562-290D86C4EEAD}" presName="Name9" presStyleLbl="parChTrans1D2" presStyleIdx="7" presStyleCnt="9"/>
      <dgm:spPr/>
      <dgm:t>
        <a:bodyPr/>
        <a:lstStyle/>
        <a:p>
          <a:endParaRPr lang="en-US"/>
        </a:p>
      </dgm:t>
    </dgm:pt>
    <dgm:pt modelId="{4DA27AFF-A56B-462B-A936-30160E9CB9AE}" type="pres">
      <dgm:prSet presAssocID="{95F5ABF2-F3A9-4B29-B562-290D86C4EEAD}" presName="connTx" presStyleLbl="parChTrans1D2" presStyleIdx="7" presStyleCnt="9"/>
      <dgm:spPr/>
      <dgm:t>
        <a:bodyPr/>
        <a:lstStyle/>
        <a:p>
          <a:endParaRPr lang="en-US"/>
        </a:p>
      </dgm:t>
    </dgm:pt>
    <dgm:pt modelId="{ECFBB05A-A6D4-4042-8454-E227B1635168}" type="pres">
      <dgm:prSet presAssocID="{4E3FAC82-73B7-41FC-AD97-CB75AC21C16E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FA05F0-824B-4744-832A-417BE2649362}" type="pres">
      <dgm:prSet presAssocID="{74D94136-8506-46F3-8466-A439622F6D84}" presName="Name9" presStyleLbl="parChTrans1D2" presStyleIdx="8" presStyleCnt="9"/>
      <dgm:spPr/>
      <dgm:t>
        <a:bodyPr/>
        <a:lstStyle/>
        <a:p>
          <a:endParaRPr lang="en-US"/>
        </a:p>
      </dgm:t>
    </dgm:pt>
    <dgm:pt modelId="{153C98EF-6852-4282-BAD2-202BE8B341E2}" type="pres">
      <dgm:prSet presAssocID="{74D94136-8506-46F3-8466-A439622F6D84}" presName="connTx" presStyleLbl="parChTrans1D2" presStyleIdx="8" presStyleCnt="9"/>
      <dgm:spPr/>
      <dgm:t>
        <a:bodyPr/>
        <a:lstStyle/>
        <a:p>
          <a:endParaRPr lang="en-US"/>
        </a:p>
      </dgm:t>
    </dgm:pt>
    <dgm:pt modelId="{C49555E0-AB25-4D23-903B-E5AF5DEBDD06}" type="pres">
      <dgm:prSet presAssocID="{6965112E-9861-4803-83BD-1A03E0A99414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96AAF24-21AE-4D99-AB23-5645CF52B4DD}" type="presOf" srcId="{7ECB99ED-5BE8-438C-85FA-AA9DFE8E28E5}" destId="{F1FA7E01-9D07-4241-BB9A-AD9E186B7245}" srcOrd="0" destOrd="0" presId="urn:microsoft.com/office/officeart/2005/8/layout/radial1"/>
    <dgm:cxn modelId="{06FD3EF6-21A3-4D23-8D82-4D49E837380B}" srcId="{FC1FBC22-4C5D-4CB5-8ED8-A141AE27FB46}" destId="{0672B238-F9C4-4298-8F4C-38BF49F1C6FC}" srcOrd="0" destOrd="0" parTransId="{90C0C99D-4E66-47F8-98F2-E75CBEF393EF}" sibTransId="{7FABCA3E-C85C-4485-906D-CA6F3093688F}"/>
    <dgm:cxn modelId="{7EF2FCB9-933E-4852-85B6-EB31D551AA6F}" srcId="{0672B238-F9C4-4298-8F4C-38BF49F1C6FC}" destId="{6965112E-9861-4803-83BD-1A03E0A99414}" srcOrd="8" destOrd="0" parTransId="{74D94136-8506-46F3-8466-A439622F6D84}" sibTransId="{096CD1DB-04B1-4AEA-BAD3-DD7CBF8A3FEF}"/>
    <dgm:cxn modelId="{1C93CB9C-96F9-45EA-A771-F5A6C2BF8A6E}" type="presOf" srcId="{00850E7D-CA89-490C-8049-3C3D0CBD5CF6}" destId="{6739805B-89E1-48F9-88C1-3AB608978301}" srcOrd="1" destOrd="0" presId="urn:microsoft.com/office/officeart/2005/8/layout/radial1"/>
    <dgm:cxn modelId="{20923F20-6DC5-4BB0-B924-A897E5DF5CA4}" type="presOf" srcId="{00850E7D-CA89-490C-8049-3C3D0CBD5CF6}" destId="{78B5ED28-9DFE-4C64-9027-C8D4F6A618FE}" srcOrd="0" destOrd="0" presId="urn:microsoft.com/office/officeart/2005/8/layout/radial1"/>
    <dgm:cxn modelId="{F52F4D26-4C64-4B4D-9851-ECE473A6C2A9}" type="presOf" srcId="{95F5ABF2-F3A9-4B29-B562-290D86C4EEAD}" destId="{4DA27AFF-A56B-462B-A936-30160E9CB9AE}" srcOrd="1" destOrd="0" presId="urn:microsoft.com/office/officeart/2005/8/layout/radial1"/>
    <dgm:cxn modelId="{6BF064F8-A602-4EDA-B1A2-2FBBF69A0926}" type="presOf" srcId="{95118CA9-D4D8-4F78-887D-B2F31D37B6E9}" destId="{91FC3ED9-3DEC-429E-A590-5ACA6122A678}" srcOrd="1" destOrd="0" presId="urn:microsoft.com/office/officeart/2005/8/layout/radial1"/>
    <dgm:cxn modelId="{E069D60A-DCEC-4BBB-988B-01489E93ED32}" type="presOf" srcId="{D4022696-0D01-4533-8F1F-C60D0A7D712E}" destId="{224D52D2-94A2-48CA-A50F-02A132600D60}" srcOrd="0" destOrd="0" presId="urn:microsoft.com/office/officeart/2005/8/layout/radial1"/>
    <dgm:cxn modelId="{79779940-648B-4993-AC3C-78700A7CB847}" srcId="{0672B238-F9C4-4298-8F4C-38BF49F1C6FC}" destId="{1B812E26-3DAB-47BF-BC51-35C3DD59D634}" srcOrd="3" destOrd="0" parTransId="{A3C1C452-1DE3-4E54-A55F-F47D0A7B25CE}" sibTransId="{285C134C-4FB5-42C0-88CA-0AE71C4D640E}"/>
    <dgm:cxn modelId="{1AC8A6EB-2FED-4790-81E1-114653AFD8BE}" type="presOf" srcId="{6965112E-9861-4803-83BD-1A03E0A99414}" destId="{C49555E0-AB25-4D23-903B-E5AF5DEBDD06}" srcOrd="0" destOrd="0" presId="urn:microsoft.com/office/officeart/2005/8/layout/radial1"/>
    <dgm:cxn modelId="{895AC2DA-63D9-4B0A-9CB3-43F383100840}" srcId="{0672B238-F9C4-4298-8F4C-38BF49F1C6FC}" destId="{DBEA4C83-9DAA-4096-91BA-9660C9EE5B71}" srcOrd="5" destOrd="0" parTransId="{95118CA9-D4D8-4F78-887D-B2F31D37B6E9}" sibTransId="{2D46398D-D567-463B-A96D-218DA5D37203}"/>
    <dgm:cxn modelId="{610E9DD2-E965-4EFB-BC65-4D141E67C0B7}" type="presOf" srcId="{10640B35-FD6E-474B-8210-C19612AB47CF}" destId="{2A6AF470-F4AA-4DB5-8896-A5C79FEE5081}" srcOrd="0" destOrd="0" presId="urn:microsoft.com/office/officeart/2005/8/layout/radial1"/>
    <dgm:cxn modelId="{15C1B198-BC61-4200-8B85-0B77FE36F1BB}" srcId="{0672B238-F9C4-4298-8F4C-38BF49F1C6FC}" destId="{4E3FAC82-73B7-41FC-AD97-CB75AC21C16E}" srcOrd="7" destOrd="0" parTransId="{95F5ABF2-F3A9-4B29-B562-290D86C4EEAD}" sibTransId="{17D35C70-C89C-4CD1-B94D-CC6181123468}"/>
    <dgm:cxn modelId="{AC74B585-1AD4-4515-84E9-70702272FEE6}" type="presOf" srcId="{74D94136-8506-46F3-8466-A439622F6D84}" destId="{153C98EF-6852-4282-BAD2-202BE8B341E2}" srcOrd="1" destOrd="0" presId="urn:microsoft.com/office/officeart/2005/8/layout/radial1"/>
    <dgm:cxn modelId="{25F03339-78E6-49FB-B0CE-B048B75B6785}" type="presOf" srcId="{7905CC17-F891-428D-BAB9-A1ABE819186E}" destId="{05B2A656-1038-4738-9A70-EB2A081CC003}" srcOrd="0" destOrd="0" presId="urn:microsoft.com/office/officeart/2005/8/layout/radial1"/>
    <dgm:cxn modelId="{15C2F089-B652-404A-B9CA-74ABEBC35D0C}" type="presOf" srcId="{95118CA9-D4D8-4F78-887D-B2F31D37B6E9}" destId="{2CF0622C-4293-4E7F-9A59-4F6593BB690A}" srcOrd="0" destOrd="0" presId="urn:microsoft.com/office/officeart/2005/8/layout/radial1"/>
    <dgm:cxn modelId="{0A8D2D0B-977F-4502-B040-B9DC723E5302}" type="presOf" srcId="{0672B238-F9C4-4298-8F4C-38BF49F1C6FC}" destId="{7AED51D8-AA69-4B42-BC0D-5F82046E1329}" srcOrd="0" destOrd="0" presId="urn:microsoft.com/office/officeart/2005/8/layout/radial1"/>
    <dgm:cxn modelId="{C1BE9BCD-E8C3-454C-8067-266F74B3003E}" srcId="{0672B238-F9C4-4298-8F4C-38BF49F1C6FC}" destId="{DD058449-900E-4532-A71F-3F36FE404535}" srcOrd="6" destOrd="0" parTransId="{84A1BFDD-8D22-4162-88F6-0767984B5932}" sibTransId="{FE26DA3B-80EE-42D8-B37D-8FF355D51170}"/>
    <dgm:cxn modelId="{9F39A255-2873-4E70-B896-B816FAAD7960}" type="presOf" srcId="{DBEA4C83-9DAA-4096-91BA-9660C9EE5B71}" destId="{7CD5B677-1284-4267-9741-42B5B68750FF}" srcOrd="0" destOrd="0" presId="urn:microsoft.com/office/officeart/2005/8/layout/radial1"/>
    <dgm:cxn modelId="{F520F719-9356-4E7F-BF2F-C04575039634}" type="presOf" srcId="{84A1BFDD-8D22-4162-88F6-0767984B5932}" destId="{B45F6015-BD0A-488D-9DB5-CA25B5C2A0FA}" srcOrd="1" destOrd="0" presId="urn:microsoft.com/office/officeart/2005/8/layout/radial1"/>
    <dgm:cxn modelId="{6572376E-00C1-4EC0-91F6-4893ABE1BD51}" srcId="{0672B238-F9C4-4298-8F4C-38BF49F1C6FC}" destId="{10640B35-FD6E-474B-8210-C19612AB47CF}" srcOrd="1" destOrd="0" parTransId="{7905CC17-F891-428D-BAB9-A1ABE819186E}" sibTransId="{2E32B637-8518-4A70-93B9-17C3E4973B29}"/>
    <dgm:cxn modelId="{AD919103-11F0-41DB-8111-C32B8D4F36AF}" type="presOf" srcId="{74D94136-8506-46F3-8466-A439622F6D84}" destId="{EFFA05F0-824B-4744-832A-417BE2649362}" srcOrd="0" destOrd="0" presId="urn:microsoft.com/office/officeart/2005/8/layout/radial1"/>
    <dgm:cxn modelId="{A20D8A33-4D4D-441A-911F-EC1F497B0382}" type="presOf" srcId="{A3C1C452-1DE3-4E54-A55F-F47D0A7B25CE}" destId="{FF68658D-C00B-4EB4-BF7D-7C4843709003}" srcOrd="1" destOrd="0" presId="urn:microsoft.com/office/officeart/2005/8/layout/radial1"/>
    <dgm:cxn modelId="{E155E91F-A14C-4C9A-900D-09B344E2587E}" type="presOf" srcId="{1B812E26-3DAB-47BF-BC51-35C3DD59D634}" destId="{213BDE56-FB19-422B-A5D1-9FE4450C28B4}" srcOrd="0" destOrd="0" presId="urn:microsoft.com/office/officeart/2005/8/layout/radial1"/>
    <dgm:cxn modelId="{A8690751-86C1-4E15-B4FF-284859111EF3}" type="presOf" srcId="{FC1FBC22-4C5D-4CB5-8ED8-A141AE27FB46}" destId="{4A7EEC48-283E-4F37-A252-E8FF8E4F10E1}" srcOrd="0" destOrd="0" presId="urn:microsoft.com/office/officeart/2005/8/layout/radial1"/>
    <dgm:cxn modelId="{0BDB5664-1D4A-408D-AA31-9FB48AC98A99}" type="presOf" srcId="{7C228847-2A2A-40F2-9A5C-217FC85BCCB3}" destId="{A561850C-DFEA-44B9-BB57-4C331E9DAE3B}" srcOrd="1" destOrd="0" presId="urn:microsoft.com/office/officeart/2005/8/layout/radial1"/>
    <dgm:cxn modelId="{CA076AAA-9042-417C-8BF0-7F36DD33084F}" srcId="{0672B238-F9C4-4298-8F4C-38BF49F1C6FC}" destId="{7ECB99ED-5BE8-438C-85FA-AA9DFE8E28E5}" srcOrd="0" destOrd="0" parTransId="{7C228847-2A2A-40F2-9A5C-217FC85BCCB3}" sibTransId="{D860F80C-B7EF-4881-872E-641F79C82053}"/>
    <dgm:cxn modelId="{17E5056D-A7F0-45DC-ACB5-4846FDDD8C46}" type="presOf" srcId="{9343356E-EF44-4E53-895E-1E65E82EAFDA}" destId="{3936B2CF-EA5C-48B5-B3CC-0D14FCA2E816}" srcOrd="0" destOrd="0" presId="urn:microsoft.com/office/officeart/2005/8/layout/radial1"/>
    <dgm:cxn modelId="{02E270E2-7C16-46DB-820E-2D2C27FD4345}" type="presOf" srcId="{7C228847-2A2A-40F2-9A5C-217FC85BCCB3}" destId="{32A15DB3-6391-4A7F-87F9-B472CB1473C3}" srcOrd="0" destOrd="0" presId="urn:microsoft.com/office/officeart/2005/8/layout/radial1"/>
    <dgm:cxn modelId="{4238C2F0-2E84-4294-B77F-9B4F18467898}" srcId="{0672B238-F9C4-4298-8F4C-38BF49F1C6FC}" destId="{9343356E-EF44-4E53-895E-1E65E82EAFDA}" srcOrd="2" destOrd="0" parTransId="{74799CC9-E180-48D6-8476-0A5179FBC051}" sibTransId="{64DD0C21-8CDA-4E91-B454-8C18053AC4D5}"/>
    <dgm:cxn modelId="{0DD40D1E-6A7C-4702-AD6C-392152F0F9C2}" type="presOf" srcId="{74799CC9-E180-48D6-8476-0A5179FBC051}" destId="{34CF2DEC-C206-42D9-90A4-A93D67B294EB}" srcOrd="0" destOrd="0" presId="urn:microsoft.com/office/officeart/2005/8/layout/radial1"/>
    <dgm:cxn modelId="{540B74FC-F76C-4701-B1A8-D79BE0C1F81D}" type="presOf" srcId="{DD058449-900E-4532-A71F-3F36FE404535}" destId="{B7EFCFFC-B739-4904-B2C1-C5816637F7D5}" srcOrd="0" destOrd="0" presId="urn:microsoft.com/office/officeart/2005/8/layout/radial1"/>
    <dgm:cxn modelId="{F7640FBA-6F54-45B4-9D3E-719020204C79}" type="presOf" srcId="{84A1BFDD-8D22-4162-88F6-0767984B5932}" destId="{476F8B65-DA00-4788-8435-E3DE61AA0C7F}" srcOrd="0" destOrd="0" presId="urn:microsoft.com/office/officeart/2005/8/layout/radial1"/>
    <dgm:cxn modelId="{1470D323-3546-435F-A8AF-553BF1182E96}" type="presOf" srcId="{7905CC17-F891-428D-BAB9-A1ABE819186E}" destId="{32882167-6580-4ECA-B65C-ECDC7563C452}" srcOrd="1" destOrd="0" presId="urn:microsoft.com/office/officeart/2005/8/layout/radial1"/>
    <dgm:cxn modelId="{50B13EA8-EA21-46EB-8ABD-9FC5738839E6}" type="presOf" srcId="{74799CC9-E180-48D6-8476-0A5179FBC051}" destId="{B02292B4-E4CB-4FC0-9447-5CFF53AB0E95}" srcOrd="1" destOrd="0" presId="urn:microsoft.com/office/officeart/2005/8/layout/radial1"/>
    <dgm:cxn modelId="{DBA1B034-3BEF-4DAD-B8EF-EE536FE8F433}" type="presOf" srcId="{95F5ABF2-F3A9-4B29-B562-290D86C4EEAD}" destId="{96BB605E-A052-458B-96FA-E8EE2B455891}" srcOrd="0" destOrd="0" presId="urn:microsoft.com/office/officeart/2005/8/layout/radial1"/>
    <dgm:cxn modelId="{219EA9E9-A6C9-4FDE-9FC0-CDE2E5B0BFC5}" type="presOf" srcId="{A3C1C452-1DE3-4E54-A55F-F47D0A7B25CE}" destId="{441C7742-AA1D-48CC-AD01-8784A214F224}" srcOrd="0" destOrd="0" presId="urn:microsoft.com/office/officeart/2005/8/layout/radial1"/>
    <dgm:cxn modelId="{0663ABF0-FF26-431E-BDBB-A710EBB812C6}" srcId="{0672B238-F9C4-4298-8F4C-38BF49F1C6FC}" destId="{D4022696-0D01-4533-8F1F-C60D0A7D712E}" srcOrd="4" destOrd="0" parTransId="{00850E7D-CA89-490C-8049-3C3D0CBD5CF6}" sibTransId="{8C744010-573B-4C23-84E4-EA4457477DEB}"/>
    <dgm:cxn modelId="{24627257-BB28-4D9C-8E1A-B602FF948998}" type="presOf" srcId="{4E3FAC82-73B7-41FC-AD97-CB75AC21C16E}" destId="{ECFBB05A-A6D4-4042-8454-E227B1635168}" srcOrd="0" destOrd="0" presId="urn:microsoft.com/office/officeart/2005/8/layout/radial1"/>
    <dgm:cxn modelId="{787742D8-D6A8-43AE-B03F-29958D9710BD}" type="presParOf" srcId="{4A7EEC48-283E-4F37-A252-E8FF8E4F10E1}" destId="{7AED51D8-AA69-4B42-BC0D-5F82046E1329}" srcOrd="0" destOrd="0" presId="urn:microsoft.com/office/officeart/2005/8/layout/radial1"/>
    <dgm:cxn modelId="{A874DB0C-1D92-4788-9512-C3017E3E143A}" type="presParOf" srcId="{4A7EEC48-283E-4F37-A252-E8FF8E4F10E1}" destId="{32A15DB3-6391-4A7F-87F9-B472CB1473C3}" srcOrd="1" destOrd="0" presId="urn:microsoft.com/office/officeart/2005/8/layout/radial1"/>
    <dgm:cxn modelId="{7048368F-29FB-4D8B-A3E8-EEDF7189A8D6}" type="presParOf" srcId="{32A15DB3-6391-4A7F-87F9-B472CB1473C3}" destId="{A561850C-DFEA-44B9-BB57-4C331E9DAE3B}" srcOrd="0" destOrd="0" presId="urn:microsoft.com/office/officeart/2005/8/layout/radial1"/>
    <dgm:cxn modelId="{0F14C92E-47B4-4F8D-A772-5DF3D029BA47}" type="presParOf" srcId="{4A7EEC48-283E-4F37-A252-E8FF8E4F10E1}" destId="{F1FA7E01-9D07-4241-BB9A-AD9E186B7245}" srcOrd="2" destOrd="0" presId="urn:microsoft.com/office/officeart/2005/8/layout/radial1"/>
    <dgm:cxn modelId="{A8983261-03C7-4FB8-A7D5-FA0335B1FE9A}" type="presParOf" srcId="{4A7EEC48-283E-4F37-A252-E8FF8E4F10E1}" destId="{05B2A656-1038-4738-9A70-EB2A081CC003}" srcOrd="3" destOrd="0" presId="urn:microsoft.com/office/officeart/2005/8/layout/radial1"/>
    <dgm:cxn modelId="{D20E9280-AC85-4596-9B3E-7CFC2A478CA1}" type="presParOf" srcId="{05B2A656-1038-4738-9A70-EB2A081CC003}" destId="{32882167-6580-4ECA-B65C-ECDC7563C452}" srcOrd="0" destOrd="0" presId="urn:microsoft.com/office/officeart/2005/8/layout/radial1"/>
    <dgm:cxn modelId="{48AF1E83-E9F0-4EAD-80A1-BB3557533801}" type="presParOf" srcId="{4A7EEC48-283E-4F37-A252-E8FF8E4F10E1}" destId="{2A6AF470-F4AA-4DB5-8896-A5C79FEE5081}" srcOrd="4" destOrd="0" presId="urn:microsoft.com/office/officeart/2005/8/layout/radial1"/>
    <dgm:cxn modelId="{01630F5C-E872-4FF0-A921-525C59746294}" type="presParOf" srcId="{4A7EEC48-283E-4F37-A252-E8FF8E4F10E1}" destId="{34CF2DEC-C206-42D9-90A4-A93D67B294EB}" srcOrd="5" destOrd="0" presId="urn:microsoft.com/office/officeart/2005/8/layout/radial1"/>
    <dgm:cxn modelId="{84646C7D-6234-41D3-8009-1AC54B09A943}" type="presParOf" srcId="{34CF2DEC-C206-42D9-90A4-A93D67B294EB}" destId="{B02292B4-E4CB-4FC0-9447-5CFF53AB0E95}" srcOrd="0" destOrd="0" presId="urn:microsoft.com/office/officeart/2005/8/layout/radial1"/>
    <dgm:cxn modelId="{5E63E5B7-479E-479F-9C8B-6D768A0089CF}" type="presParOf" srcId="{4A7EEC48-283E-4F37-A252-E8FF8E4F10E1}" destId="{3936B2CF-EA5C-48B5-B3CC-0D14FCA2E816}" srcOrd="6" destOrd="0" presId="urn:microsoft.com/office/officeart/2005/8/layout/radial1"/>
    <dgm:cxn modelId="{7D982D26-762E-4D11-A73C-317268358418}" type="presParOf" srcId="{4A7EEC48-283E-4F37-A252-E8FF8E4F10E1}" destId="{441C7742-AA1D-48CC-AD01-8784A214F224}" srcOrd="7" destOrd="0" presId="urn:microsoft.com/office/officeart/2005/8/layout/radial1"/>
    <dgm:cxn modelId="{B497CA0A-896E-4805-AE7C-306CCD14AFDB}" type="presParOf" srcId="{441C7742-AA1D-48CC-AD01-8784A214F224}" destId="{FF68658D-C00B-4EB4-BF7D-7C4843709003}" srcOrd="0" destOrd="0" presId="urn:microsoft.com/office/officeart/2005/8/layout/radial1"/>
    <dgm:cxn modelId="{2073BC49-2465-4595-8340-332F58C041C6}" type="presParOf" srcId="{4A7EEC48-283E-4F37-A252-E8FF8E4F10E1}" destId="{213BDE56-FB19-422B-A5D1-9FE4450C28B4}" srcOrd="8" destOrd="0" presId="urn:microsoft.com/office/officeart/2005/8/layout/radial1"/>
    <dgm:cxn modelId="{E09F1B07-3EA1-4A56-8B78-F305430A02AF}" type="presParOf" srcId="{4A7EEC48-283E-4F37-A252-E8FF8E4F10E1}" destId="{78B5ED28-9DFE-4C64-9027-C8D4F6A618FE}" srcOrd="9" destOrd="0" presId="urn:microsoft.com/office/officeart/2005/8/layout/radial1"/>
    <dgm:cxn modelId="{4944EDA6-3BC0-452C-A2FD-089C94F01F43}" type="presParOf" srcId="{78B5ED28-9DFE-4C64-9027-C8D4F6A618FE}" destId="{6739805B-89E1-48F9-88C1-3AB608978301}" srcOrd="0" destOrd="0" presId="urn:microsoft.com/office/officeart/2005/8/layout/radial1"/>
    <dgm:cxn modelId="{206DD864-7B2A-4FDF-87FE-601FED3E78C0}" type="presParOf" srcId="{4A7EEC48-283E-4F37-A252-E8FF8E4F10E1}" destId="{224D52D2-94A2-48CA-A50F-02A132600D60}" srcOrd="10" destOrd="0" presId="urn:microsoft.com/office/officeart/2005/8/layout/radial1"/>
    <dgm:cxn modelId="{BAF9DDD2-B851-4D94-9AD1-A65B93D2EEBB}" type="presParOf" srcId="{4A7EEC48-283E-4F37-A252-E8FF8E4F10E1}" destId="{2CF0622C-4293-4E7F-9A59-4F6593BB690A}" srcOrd="11" destOrd="0" presId="urn:microsoft.com/office/officeart/2005/8/layout/radial1"/>
    <dgm:cxn modelId="{D83DC01E-2A8B-413A-9A4A-633D57D1F36E}" type="presParOf" srcId="{2CF0622C-4293-4E7F-9A59-4F6593BB690A}" destId="{91FC3ED9-3DEC-429E-A590-5ACA6122A678}" srcOrd="0" destOrd="0" presId="urn:microsoft.com/office/officeart/2005/8/layout/radial1"/>
    <dgm:cxn modelId="{33B32548-2F60-45BF-AF57-BF7B3BEC1055}" type="presParOf" srcId="{4A7EEC48-283E-4F37-A252-E8FF8E4F10E1}" destId="{7CD5B677-1284-4267-9741-42B5B68750FF}" srcOrd="12" destOrd="0" presId="urn:microsoft.com/office/officeart/2005/8/layout/radial1"/>
    <dgm:cxn modelId="{57EB0AD9-895D-438A-955F-F103AB93C461}" type="presParOf" srcId="{4A7EEC48-283E-4F37-A252-E8FF8E4F10E1}" destId="{476F8B65-DA00-4788-8435-E3DE61AA0C7F}" srcOrd="13" destOrd="0" presId="urn:microsoft.com/office/officeart/2005/8/layout/radial1"/>
    <dgm:cxn modelId="{415B5A5A-2819-455D-8FF6-E2412D155656}" type="presParOf" srcId="{476F8B65-DA00-4788-8435-E3DE61AA0C7F}" destId="{B45F6015-BD0A-488D-9DB5-CA25B5C2A0FA}" srcOrd="0" destOrd="0" presId="urn:microsoft.com/office/officeart/2005/8/layout/radial1"/>
    <dgm:cxn modelId="{A7DC0E88-74C8-4169-A763-8861D1C44034}" type="presParOf" srcId="{4A7EEC48-283E-4F37-A252-E8FF8E4F10E1}" destId="{B7EFCFFC-B739-4904-B2C1-C5816637F7D5}" srcOrd="14" destOrd="0" presId="urn:microsoft.com/office/officeart/2005/8/layout/radial1"/>
    <dgm:cxn modelId="{195549BB-83C4-43EA-B8D5-3543D85516B4}" type="presParOf" srcId="{4A7EEC48-283E-4F37-A252-E8FF8E4F10E1}" destId="{96BB605E-A052-458B-96FA-E8EE2B455891}" srcOrd="15" destOrd="0" presId="urn:microsoft.com/office/officeart/2005/8/layout/radial1"/>
    <dgm:cxn modelId="{6316A98A-F4D8-42E0-B184-2A8A4F41F95B}" type="presParOf" srcId="{96BB605E-A052-458B-96FA-E8EE2B455891}" destId="{4DA27AFF-A56B-462B-A936-30160E9CB9AE}" srcOrd="0" destOrd="0" presId="urn:microsoft.com/office/officeart/2005/8/layout/radial1"/>
    <dgm:cxn modelId="{8F9DDF55-9BEB-4B61-825E-8A8CFC4D0D1D}" type="presParOf" srcId="{4A7EEC48-283E-4F37-A252-E8FF8E4F10E1}" destId="{ECFBB05A-A6D4-4042-8454-E227B1635168}" srcOrd="16" destOrd="0" presId="urn:microsoft.com/office/officeart/2005/8/layout/radial1"/>
    <dgm:cxn modelId="{C7B71F6E-7876-4CE8-ABDB-1CCEF2E71991}" type="presParOf" srcId="{4A7EEC48-283E-4F37-A252-E8FF8E4F10E1}" destId="{EFFA05F0-824B-4744-832A-417BE2649362}" srcOrd="17" destOrd="0" presId="urn:microsoft.com/office/officeart/2005/8/layout/radial1"/>
    <dgm:cxn modelId="{0F482F8C-E8AD-4087-80EE-C2D4434E543E}" type="presParOf" srcId="{EFFA05F0-824B-4744-832A-417BE2649362}" destId="{153C98EF-6852-4282-BAD2-202BE8B341E2}" srcOrd="0" destOrd="0" presId="urn:microsoft.com/office/officeart/2005/8/layout/radial1"/>
    <dgm:cxn modelId="{E9CC6F08-493C-4F3F-8B73-2427D3E86B62}" type="presParOf" srcId="{4A7EEC48-283E-4F37-A252-E8FF8E4F10E1}" destId="{C49555E0-AB25-4D23-903B-E5AF5DEBDD06}" srcOrd="1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C91A387-18CC-41FF-839E-CB57A8C8E7EA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B910895-BE60-4BB8-B1B7-FD3E20A9E1FA}">
      <dgm:prSet phldrT="[Text]" custT="1"/>
      <dgm:spPr>
        <a:solidFill>
          <a:schemeClr val="accent2">
            <a:lumMod val="75000"/>
          </a:schemeClr>
        </a:solidFill>
        <a:ln w="3175">
          <a:solidFill>
            <a:schemeClr val="tx1"/>
          </a:solidFill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bn-BD" sz="2800" b="0" dirty="0" smtClean="0">
              <a:ln w="11430"/>
              <a:solidFill>
                <a:schemeClr val="bg1"/>
              </a:solidFill>
              <a:latin typeface="NikoshBAN" pitchFamily="2" charset="0"/>
              <a:cs typeface="NikoshBAN" pitchFamily="2" charset="0"/>
            </a:rPr>
            <a:t>জলবায়ুর বৈশিষ্ট্য</a:t>
          </a:r>
          <a:endParaRPr lang="en-US" sz="2800" b="0" dirty="0"/>
        </a:p>
      </dgm:t>
    </dgm:pt>
    <dgm:pt modelId="{3E297D28-F158-4F45-B51B-0FA966EC72CC}" type="parTrans" cxnId="{F62DD751-0B0E-4E72-8972-B9FE45D0107B}">
      <dgm:prSet/>
      <dgm:spPr/>
      <dgm:t>
        <a:bodyPr/>
        <a:lstStyle/>
        <a:p>
          <a:endParaRPr lang="en-US"/>
        </a:p>
      </dgm:t>
    </dgm:pt>
    <dgm:pt modelId="{B32007C3-AB83-4C20-B24D-D417B211A8A9}" type="sibTrans" cxnId="{F62DD751-0B0E-4E72-8972-B9FE45D0107B}">
      <dgm:prSet/>
      <dgm:spPr/>
      <dgm:t>
        <a:bodyPr/>
        <a:lstStyle/>
        <a:p>
          <a:endParaRPr lang="en-US"/>
        </a:p>
      </dgm:t>
    </dgm:pt>
    <dgm:pt modelId="{9A71D56E-EAB2-4A85-920A-36AB49C8B142}">
      <dgm:prSet phldrT="[Text]" custT="1"/>
      <dgm:spPr>
        <a:solidFill>
          <a:schemeClr val="accent3">
            <a:lumMod val="40000"/>
            <a:lumOff val="60000"/>
          </a:schemeClr>
        </a:solidFill>
        <a:ln w="3175">
          <a:solidFill>
            <a:schemeClr val="tx1"/>
          </a:solidFill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bn-BD" sz="28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১. নাতিশীতোষ্ণ</a:t>
          </a:r>
          <a:endParaRPr lang="en-US" sz="2800" dirty="0"/>
        </a:p>
      </dgm:t>
    </dgm:pt>
    <dgm:pt modelId="{75EF8D7E-1952-499C-88BB-0A02D7A00F3B}" type="parTrans" cxnId="{585B9608-1EA5-488D-B237-9821F19417D7}">
      <dgm:prSet/>
      <dgm:spPr>
        <a:ln w="3175">
          <a:solidFill>
            <a:schemeClr val="tx1"/>
          </a:solidFill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en-US" sz="1400"/>
        </a:p>
      </dgm:t>
    </dgm:pt>
    <dgm:pt modelId="{DCB2B21E-F3EE-4EC5-B6C2-E207E16A5CFE}" type="sibTrans" cxnId="{585B9608-1EA5-488D-B237-9821F19417D7}">
      <dgm:prSet/>
      <dgm:spPr/>
      <dgm:t>
        <a:bodyPr/>
        <a:lstStyle/>
        <a:p>
          <a:endParaRPr lang="en-US"/>
        </a:p>
      </dgm:t>
    </dgm:pt>
    <dgm:pt modelId="{84103E42-25B5-4894-9634-07722419CC0E}">
      <dgm:prSet phldrT="[Text]" custT="1"/>
      <dgm:spPr>
        <a:solidFill>
          <a:schemeClr val="accent6">
            <a:lumMod val="20000"/>
            <a:lumOff val="80000"/>
          </a:schemeClr>
        </a:solidFill>
        <a:ln w="3175">
          <a:solidFill>
            <a:schemeClr val="tx1"/>
          </a:solidFill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bn-BD" sz="28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২. মৌসুমী বায়ুর প্রভাব</a:t>
          </a:r>
          <a:endParaRPr lang="en-US" sz="2800" dirty="0"/>
        </a:p>
      </dgm:t>
    </dgm:pt>
    <dgm:pt modelId="{CE648BE5-EEF9-4D7F-9D56-8D9CF245CE80}" type="parTrans" cxnId="{0FC3FAAB-0E5C-4FA4-8AC5-9F4E26AFB940}">
      <dgm:prSet/>
      <dgm:spPr>
        <a:ln w="3175">
          <a:solidFill>
            <a:schemeClr val="tx1"/>
          </a:solidFill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en-US" sz="1400"/>
        </a:p>
      </dgm:t>
    </dgm:pt>
    <dgm:pt modelId="{44CFA815-7149-4FCD-94FD-BBD640412786}" type="sibTrans" cxnId="{0FC3FAAB-0E5C-4FA4-8AC5-9F4E26AFB940}">
      <dgm:prSet/>
      <dgm:spPr/>
      <dgm:t>
        <a:bodyPr/>
        <a:lstStyle/>
        <a:p>
          <a:endParaRPr lang="en-US"/>
        </a:p>
      </dgm:t>
    </dgm:pt>
    <dgm:pt modelId="{B914D22C-78D7-4DFC-B21A-053A03E15C95}">
      <dgm:prSet phldrT="[Text]" custT="1"/>
      <dgm:spPr>
        <a:solidFill>
          <a:schemeClr val="accent5">
            <a:lumMod val="40000"/>
            <a:lumOff val="60000"/>
          </a:schemeClr>
        </a:solidFill>
        <a:ln w="3175">
          <a:solidFill>
            <a:schemeClr val="tx1"/>
          </a:solidFill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bn-BD" sz="28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৩. মাঝে মাঝে প্রাকৃতিক দুর্যোগ দেখা যায়</a:t>
          </a:r>
          <a:endParaRPr lang="en-US" sz="2800" dirty="0"/>
        </a:p>
      </dgm:t>
    </dgm:pt>
    <dgm:pt modelId="{57455E23-E4D4-4556-84A8-F3C2D14A52E4}" type="parTrans" cxnId="{CF28C030-95BA-4718-B05B-76E253E0472E}">
      <dgm:prSet/>
      <dgm:spPr>
        <a:ln w="3175">
          <a:solidFill>
            <a:schemeClr val="tx1"/>
          </a:solidFill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en-US" sz="1400"/>
        </a:p>
      </dgm:t>
    </dgm:pt>
    <dgm:pt modelId="{65E09EA0-D2DA-4704-82CD-E6C8EC949767}" type="sibTrans" cxnId="{CF28C030-95BA-4718-B05B-76E253E0472E}">
      <dgm:prSet/>
      <dgm:spPr/>
      <dgm:t>
        <a:bodyPr/>
        <a:lstStyle/>
        <a:p>
          <a:endParaRPr lang="en-US"/>
        </a:p>
      </dgm:t>
    </dgm:pt>
    <dgm:pt modelId="{8531CFBF-C8CB-470E-998F-27A07983487B}" type="pres">
      <dgm:prSet presAssocID="{5C91A387-18CC-41FF-839E-CB57A8C8E7EA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896DD7C-7F15-4E99-9B77-F44181AF31F3}" type="pres">
      <dgm:prSet presAssocID="{8B910895-BE60-4BB8-B1B7-FD3E20A9E1FA}" presName="centerShape" presStyleLbl="node0" presStyleIdx="0" presStyleCnt="1"/>
      <dgm:spPr/>
      <dgm:t>
        <a:bodyPr/>
        <a:lstStyle/>
        <a:p>
          <a:endParaRPr lang="en-US"/>
        </a:p>
      </dgm:t>
    </dgm:pt>
    <dgm:pt modelId="{F88E2069-4696-4457-9BC8-AD4E3D8675CE}" type="pres">
      <dgm:prSet presAssocID="{75EF8D7E-1952-499C-88BB-0A02D7A00F3B}" presName="parTrans" presStyleLbl="bgSibTrans2D1" presStyleIdx="0" presStyleCnt="3"/>
      <dgm:spPr/>
      <dgm:t>
        <a:bodyPr/>
        <a:lstStyle/>
        <a:p>
          <a:endParaRPr lang="en-US"/>
        </a:p>
      </dgm:t>
    </dgm:pt>
    <dgm:pt modelId="{FF3C9881-E969-4A9F-B276-E636B189F2D1}" type="pres">
      <dgm:prSet presAssocID="{9A71D56E-EAB2-4A85-920A-36AB49C8B142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7032D78-FB34-42CD-B526-1D2314F74520}" type="pres">
      <dgm:prSet presAssocID="{CE648BE5-EEF9-4D7F-9D56-8D9CF245CE80}" presName="parTrans" presStyleLbl="bgSibTrans2D1" presStyleIdx="1" presStyleCnt="3"/>
      <dgm:spPr/>
      <dgm:t>
        <a:bodyPr/>
        <a:lstStyle/>
        <a:p>
          <a:endParaRPr lang="en-US"/>
        </a:p>
      </dgm:t>
    </dgm:pt>
    <dgm:pt modelId="{82D00074-13A6-4A79-88DA-4E7646483E24}" type="pres">
      <dgm:prSet presAssocID="{84103E42-25B5-4894-9634-07722419CC0E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EABD71-31E1-43AF-B250-4BBBFC3C3DDD}" type="pres">
      <dgm:prSet presAssocID="{57455E23-E4D4-4556-84A8-F3C2D14A52E4}" presName="parTrans" presStyleLbl="bgSibTrans2D1" presStyleIdx="2" presStyleCnt="3"/>
      <dgm:spPr/>
      <dgm:t>
        <a:bodyPr/>
        <a:lstStyle/>
        <a:p>
          <a:endParaRPr lang="en-US"/>
        </a:p>
      </dgm:t>
    </dgm:pt>
    <dgm:pt modelId="{8145E187-A837-4788-9782-B10B9EF014BA}" type="pres">
      <dgm:prSet presAssocID="{B914D22C-78D7-4DFC-B21A-053A03E15C95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5BE1D73-D785-44F8-B2FE-D9241E969F98}" type="presOf" srcId="{CE648BE5-EEF9-4D7F-9D56-8D9CF245CE80}" destId="{97032D78-FB34-42CD-B526-1D2314F74520}" srcOrd="0" destOrd="0" presId="urn:microsoft.com/office/officeart/2005/8/layout/radial4"/>
    <dgm:cxn modelId="{E9950476-D666-4EF5-AA8A-2A5C49F3B825}" type="presOf" srcId="{B914D22C-78D7-4DFC-B21A-053A03E15C95}" destId="{8145E187-A837-4788-9782-B10B9EF014BA}" srcOrd="0" destOrd="0" presId="urn:microsoft.com/office/officeart/2005/8/layout/radial4"/>
    <dgm:cxn modelId="{B669DF45-230E-4DB1-B0C7-DD20151BC675}" type="presOf" srcId="{8B910895-BE60-4BB8-B1B7-FD3E20A9E1FA}" destId="{B896DD7C-7F15-4E99-9B77-F44181AF31F3}" srcOrd="0" destOrd="0" presId="urn:microsoft.com/office/officeart/2005/8/layout/radial4"/>
    <dgm:cxn modelId="{7EB759F6-49F0-49AD-849E-837F93E163DE}" type="presOf" srcId="{5C91A387-18CC-41FF-839E-CB57A8C8E7EA}" destId="{8531CFBF-C8CB-470E-998F-27A07983487B}" srcOrd="0" destOrd="0" presId="urn:microsoft.com/office/officeart/2005/8/layout/radial4"/>
    <dgm:cxn modelId="{733BD7DF-C240-42EE-8FA5-6D88584FAB08}" type="presOf" srcId="{75EF8D7E-1952-499C-88BB-0A02D7A00F3B}" destId="{F88E2069-4696-4457-9BC8-AD4E3D8675CE}" srcOrd="0" destOrd="0" presId="urn:microsoft.com/office/officeart/2005/8/layout/radial4"/>
    <dgm:cxn modelId="{F62DD751-0B0E-4E72-8972-B9FE45D0107B}" srcId="{5C91A387-18CC-41FF-839E-CB57A8C8E7EA}" destId="{8B910895-BE60-4BB8-B1B7-FD3E20A9E1FA}" srcOrd="0" destOrd="0" parTransId="{3E297D28-F158-4F45-B51B-0FA966EC72CC}" sibTransId="{B32007C3-AB83-4C20-B24D-D417B211A8A9}"/>
    <dgm:cxn modelId="{585B9608-1EA5-488D-B237-9821F19417D7}" srcId="{8B910895-BE60-4BB8-B1B7-FD3E20A9E1FA}" destId="{9A71D56E-EAB2-4A85-920A-36AB49C8B142}" srcOrd="0" destOrd="0" parTransId="{75EF8D7E-1952-499C-88BB-0A02D7A00F3B}" sibTransId="{DCB2B21E-F3EE-4EC5-B6C2-E207E16A5CFE}"/>
    <dgm:cxn modelId="{8487CC7A-2AC3-46C3-B19A-0360D5476E71}" type="presOf" srcId="{57455E23-E4D4-4556-84A8-F3C2D14A52E4}" destId="{FDEABD71-31E1-43AF-B250-4BBBFC3C3DDD}" srcOrd="0" destOrd="0" presId="urn:microsoft.com/office/officeart/2005/8/layout/radial4"/>
    <dgm:cxn modelId="{CF28C030-95BA-4718-B05B-76E253E0472E}" srcId="{8B910895-BE60-4BB8-B1B7-FD3E20A9E1FA}" destId="{B914D22C-78D7-4DFC-B21A-053A03E15C95}" srcOrd="2" destOrd="0" parTransId="{57455E23-E4D4-4556-84A8-F3C2D14A52E4}" sibTransId="{65E09EA0-D2DA-4704-82CD-E6C8EC949767}"/>
    <dgm:cxn modelId="{0FC3FAAB-0E5C-4FA4-8AC5-9F4E26AFB940}" srcId="{8B910895-BE60-4BB8-B1B7-FD3E20A9E1FA}" destId="{84103E42-25B5-4894-9634-07722419CC0E}" srcOrd="1" destOrd="0" parTransId="{CE648BE5-EEF9-4D7F-9D56-8D9CF245CE80}" sibTransId="{44CFA815-7149-4FCD-94FD-BBD640412786}"/>
    <dgm:cxn modelId="{22A95C1E-75E8-44DB-80E2-F103039B58CD}" type="presOf" srcId="{84103E42-25B5-4894-9634-07722419CC0E}" destId="{82D00074-13A6-4A79-88DA-4E7646483E24}" srcOrd="0" destOrd="0" presId="urn:microsoft.com/office/officeart/2005/8/layout/radial4"/>
    <dgm:cxn modelId="{111322A4-7DED-4780-AE84-6E5EFCCBD714}" type="presOf" srcId="{9A71D56E-EAB2-4A85-920A-36AB49C8B142}" destId="{FF3C9881-E969-4A9F-B276-E636B189F2D1}" srcOrd="0" destOrd="0" presId="urn:microsoft.com/office/officeart/2005/8/layout/radial4"/>
    <dgm:cxn modelId="{6A6C9EE6-BC46-4D43-A229-8225ADB59A99}" type="presParOf" srcId="{8531CFBF-C8CB-470E-998F-27A07983487B}" destId="{B896DD7C-7F15-4E99-9B77-F44181AF31F3}" srcOrd="0" destOrd="0" presId="urn:microsoft.com/office/officeart/2005/8/layout/radial4"/>
    <dgm:cxn modelId="{099A1381-F684-40A2-A98B-D7E9C9D16AD7}" type="presParOf" srcId="{8531CFBF-C8CB-470E-998F-27A07983487B}" destId="{F88E2069-4696-4457-9BC8-AD4E3D8675CE}" srcOrd="1" destOrd="0" presId="urn:microsoft.com/office/officeart/2005/8/layout/radial4"/>
    <dgm:cxn modelId="{2B403647-52AC-4DE6-8948-E187F78E9788}" type="presParOf" srcId="{8531CFBF-C8CB-470E-998F-27A07983487B}" destId="{FF3C9881-E969-4A9F-B276-E636B189F2D1}" srcOrd="2" destOrd="0" presId="urn:microsoft.com/office/officeart/2005/8/layout/radial4"/>
    <dgm:cxn modelId="{E1F745FC-5F23-46EB-A5A7-8C38F2E85B9D}" type="presParOf" srcId="{8531CFBF-C8CB-470E-998F-27A07983487B}" destId="{97032D78-FB34-42CD-B526-1D2314F74520}" srcOrd="3" destOrd="0" presId="urn:microsoft.com/office/officeart/2005/8/layout/radial4"/>
    <dgm:cxn modelId="{BC6B4ED6-21FF-43EE-9C01-5DFB5F9910D6}" type="presParOf" srcId="{8531CFBF-C8CB-470E-998F-27A07983487B}" destId="{82D00074-13A6-4A79-88DA-4E7646483E24}" srcOrd="4" destOrd="0" presId="urn:microsoft.com/office/officeart/2005/8/layout/radial4"/>
    <dgm:cxn modelId="{01E104F8-305D-49B7-A951-F5C5EF50CA79}" type="presParOf" srcId="{8531CFBF-C8CB-470E-998F-27A07983487B}" destId="{FDEABD71-31E1-43AF-B250-4BBBFC3C3DDD}" srcOrd="5" destOrd="0" presId="urn:microsoft.com/office/officeart/2005/8/layout/radial4"/>
    <dgm:cxn modelId="{EC271C45-3396-4161-875F-816F041161E0}" type="presParOf" srcId="{8531CFBF-C8CB-470E-998F-27A07983487B}" destId="{8145E187-A837-4788-9782-B10B9EF014BA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0F4660F-B692-4C7D-8855-2ED790758999}" type="doc">
      <dgm:prSet loTypeId="urn:microsoft.com/office/officeart/2005/8/layout/vList3#1" loCatId="list" qsTypeId="urn:microsoft.com/office/officeart/2005/8/quickstyle/simple1" qsCatId="simple" csTypeId="urn:microsoft.com/office/officeart/2005/8/colors/accent1_2" csCatId="accent1" phldr="1"/>
      <dgm:spPr/>
    </dgm:pt>
    <dgm:pt modelId="{16AAC9AE-7864-4910-B3F8-741394F00FB4}">
      <dgm:prSet phldrT="[Text]" custT="1"/>
      <dgm:spPr>
        <a:solidFill>
          <a:schemeClr val="accent5">
            <a:lumMod val="40000"/>
            <a:lumOff val="60000"/>
          </a:scheme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bn-BD" sz="28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আবহাওয়ার কত বছরের গড়কে জলবায়ু বলা হয়?</a:t>
          </a:r>
          <a:endParaRPr lang="en-US" sz="2800" dirty="0"/>
        </a:p>
      </dgm:t>
    </dgm:pt>
    <dgm:pt modelId="{E15682E8-9D03-4AED-B9E9-A7F93904A82D}" type="parTrans" cxnId="{0E4EBB55-C8C4-4C35-A4DA-9C396CF8B98A}">
      <dgm:prSet/>
      <dgm:spPr/>
      <dgm:t>
        <a:bodyPr/>
        <a:lstStyle/>
        <a:p>
          <a:endParaRPr lang="en-US"/>
        </a:p>
      </dgm:t>
    </dgm:pt>
    <dgm:pt modelId="{23012CAF-ADE9-4EF3-AAFF-DD7F0C7BD448}" type="sibTrans" cxnId="{0E4EBB55-C8C4-4C35-A4DA-9C396CF8B98A}">
      <dgm:prSet/>
      <dgm:spPr/>
      <dgm:t>
        <a:bodyPr/>
        <a:lstStyle/>
        <a:p>
          <a:endParaRPr lang="en-US"/>
        </a:p>
      </dgm:t>
    </dgm:pt>
    <dgm:pt modelId="{9CB2AF87-5472-4C84-A1B5-0A54567B34EB}">
      <dgm:prSet phldrT="[Text]" custT="1"/>
      <dgm:spPr>
        <a:solidFill>
          <a:schemeClr val="accent6">
            <a:lumMod val="20000"/>
            <a:lumOff val="80000"/>
          </a:scheme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bn-BD" sz="28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শীতকালে বাংলাদেশকে সাইবেরিয়ার হিমপ্রবাহ থেকে রক্ষা করে কোন পর্বত মালা?</a:t>
          </a:r>
          <a:endParaRPr lang="en-US" sz="2800" dirty="0"/>
        </a:p>
      </dgm:t>
    </dgm:pt>
    <dgm:pt modelId="{B65D77C3-94BD-4F54-8CC4-EB4D3756EB2C}" type="parTrans" cxnId="{A919CA4A-E2FE-46E6-B18C-8610FA8BD23E}">
      <dgm:prSet/>
      <dgm:spPr/>
      <dgm:t>
        <a:bodyPr/>
        <a:lstStyle/>
        <a:p>
          <a:endParaRPr lang="en-US"/>
        </a:p>
      </dgm:t>
    </dgm:pt>
    <dgm:pt modelId="{46BEFA0D-B957-4C73-B256-58A752199DDB}" type="sibTrans" cxnId="{A919CA4A-E2FE-46E6-B18C-8610FA8BD23E}">
      <dgm:prSet/>
      <dgm:spPr/>
      <dgm:t>
        <a:bodyPr/>
        <a:lstStyle/>
        <a:p>
          <a:endParaRPr lang="en-US"/>
        </a:p>
      </dgm:t>
    </dgm:pt>
    <dgm:pt modelId="{B5871F1B-0684-4ED8-B70C-7BFD5225DE53}">
      <dgm:prSet phldrT="[Text]" custT="1"/>
      <dgm:spPr>
        <a:solidFill>
          <a:schemeClr val="accent3">
            <a:lumMod val="40000"/>
            <a:lumOff val="60000"/>
          </a:scheme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bn-BD" sz="28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 বাংলাদেশের জলবায়ু সমভাবাপন্ন কেন?</a:t>
          </a:r>
          <a:endParaRPr lang="en-US" sz="2800" dirty="0"/>
        </a:p>
      </dgm:t>
    </dgm:pt>
    <dgm:pt modelId="{AE5B9B0E-96FC-49A6-9BD4-6E747E34DA73}" type="parTrans" cxnId="{309579BD-D34F-44DA-BAF7-B9A8779AD80C}">
      <dgm:prSet/>
      <dgm:spPr/>
      <dgm:t>
        <a:bodyPr/>
        <a:lstStyle/>
        <a:p>
          <a:endParaRPr lang="en-US"/>
        </a:p>
      </dgm:t>
    </dgm:pt>
    <dgm:pt modelId="{09015034-C846-4299-8B38-A26A71AB7A3F}" type="sibTrans" cxnId="{309579BD-D34F-44DA-BAF7-B9A8779AD80C}">
      <dgm:prSet/>
      <dgm:spPr/>
      <dgm:t>
        <a:bodyPr/>
        <a:lstStyle/>
        <a:p>
          <a:endParaRPr lang="en-US"/>
        </a:p>
      </dgm:t>
    </dgm:pt>
    <dgm:pt modelId="{24211E4B-0F6F-4541-ACDE-BE4688DBB41C}" type="pres">
      <dgm:prSet presAssocID="{20F4660F-B692-4C7D-8855-2ED790758999}" presName="linearFlow" presStyleCnt="0">
        <dgm:presLayoutVars>
          <dgm:dir/>
          <dgm:resizeHandles val="exact"/>
        </dgm:presLayoutVars>
      </dgm:prSet>
      <dgm:spPr/>
    </dgm:pt>
    <dgm:pt modelId="{467E1965-75D3-4346-88DA-9CE14F63580D}" type="pres">
      <dgm:prSet presAssocID="{16AAC9AE-7864-4910-B3F8-741394F00FB4}" presName="composite" presStyleCnt="0"/>
      <dgm:spPr/>
    </dgm:pt>
    <dgm:pt modelId="{C70ADA97-0649-46AA-B0F4-B0C907580754}" type="pres">
      <dgm:prSet presAssocID="{16AAC9AE-7864-4910-B3F8-741394F00FB4}" presName="imgShp" presStyleLbl="fgImgPlace1" presStyleIdx="0" presStyleCnt="3" custLinFactNeighborX="-63774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solidFill>
            <a:schemeClr val="tx1"/>
          </a:solidFill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D9549EFE-515A-4CF2-AF73-60615BE02097}" type="pres">
      <dgm:prSet presAssocID="{16AAC9AE-7864-4910-B3F8-741394F00FB4}" presName="txShp" presStyleLbl="node1" presStyleIdx="0" presStyleCnt="3" custScaleX="12741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FE7BC0-45AA-4DC9-90EE-3C36B2519614}" type="pres">
      <dgm:prSet presAssocID="{23012CAF-ADE9-4EF3-AAFF-DD7F0C7BD448}" presName="spacing" presStyleCnt="0"/>
      <dgm:spPr/>
    </dgm:pt>
    <dgm:pt modelId="{C0E8B42F-B43F-4C25-AA0D-33EF13FB5082}" type="pres">
      <dgm:prSet presAssocID="{9CB2AF87-5472-4C84-A1B5-0A54567B34EB}" presName="composite" presStyleCnt="0"/>
      <dgm:spPr/>
    </dgm:pt>
    <dgm:pt modelId="{1090248E-6ACE-4602-8B93-C169047D41CD}" type="pres">
      <dgm:prSet presAssocID="{9CB2AF87-5472-4C84-A1B5-0A54567B34EB}" presName="imgShp" presStyleLbl="fgImgPlace1" presStyleIdx="1" presStyleCnt="3" custLinFactNeighborX="-63774"/>
      <dgm:spPr>
        <a:blipFill rotWithShape="0">
          <a:blip xmlns:r="http://schemas.openxmlformats.org/officeDocument/2006/relationships" r:embed="rId2"/>
          <a:stretch>
            <a:fillRect/>
          </a:stretch>
        </a:blipFill>
        <a:ln>
          <a:solidFill>
            <a:schemeClr val="tx1"/>
          </a:solidFill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46129237-0F02-4A22-A64C-7B73764F239A}" type="pres">
      <dgm:prSet presAssocID="{9CB2AF87-5472-4C84-A1B5-0A54567B34EB}" presName="txShp" presStyleLbl="node1" presStyleIdx="1" presStyleCnt="3" custScaleX="12741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FC050A-5E84-4B67-A198-8622EEC72576}" type="pres">
      <dgm:prSet presAssocID="{46BEFA0D-B957-4C73-B256-58A752199DDB}" presName="spacing" presStyleCnt="0"/>
      <dgm:spPr/>
    </dgm:pt>
    <dgm:pt modelId="{F19F81F5-DF34-4370-BF97-08CB8FBBEFCA}" type="pres">
      <dgm:prSet presAssocID="{B5871F1B-0684-4ED8-B70C-7BFD5225DE53}" presName="composite" presStyleCnt="0"/>
      <dgm:spPr/>
    </dgm:pt>
    <dgm:pt modelId="{67431817-90A5-45EA-9ED0-240126A46A7C}" type="pres">
      <dgm:prSet presAssocID="{B5871F1B-0684-4ED8-B70C-7BFD5225DE53}" presName="imgShp" presStyleLbl="fgImgPlace1" presStyleIdx="2" presStyleCnt="3" custLinFactNeighborX="-63774"/>
      <dgm:spPr>
        <a:blipFill rotWithShape="0">
          <a:blip xmlns:r="http://schemas.openxmlformats.org/officeDocument/2006/relationships" r:embed="rId3"/>
          <a:stretch>
            <a:fillRect/>
          </a:stretch>
        </a:blipFill>
        <a:ln>
          <a:solidFill>
            <a:schemeClr val="tx1"/>
          </a:solidFill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D6172E8C-AAFB-4CD9-B290-2992908AA1C5}" type="pres">
      <dgm:prSet presAssocID="{B5871F1B-0684-4ED8-B70C-7BFD5225DE53}" presName="txShp" presStyleLbl="node1" presStyleIdx="2" presStyleCnt="3" custScaleX="127416" custLinFactNeighborX="106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C471FAD-87B7-48DC-B892-0E6D00628F2C}" type="presOf" srcId="{9CB2AF87-5472-4C84-A1B5-0A54567B34EB}" destId="{46129237-0F02-4A22-A64C-7B73764F239A}" srcOrd="0" destOrd="0" presId="urn:microsoft.com/office/officeart/2005/8/layout/vList3#1"/>
    <dgm:cxn modelId="{A919CA4A-E2FE-46E6-B18C-8610FA8BD23E}" srcId="{20F4660F-B692-4C7D-8855-2ED790758999}" destId="{9CB2AF87-5472-4C84-A1B5-0A54567B34EB}" srcOrd="1" destOrd="0" parTransId="{B65D77C3-94BD-4F54-8CC4-EB4D3756EB2C}" sibTransId="{46BEFA0D-B957-4C73-B256-58A752199DDB}"/>
    <dgm:cxn modelId="{88C67D29-3FF2-4E6B-BEC0-4F0F1FC01032}" type="presOf" srcId="{20F4660F-B692-4C7D-8855-2ED790758999}" destId="{24211E4B-0F6F-4541-ACDE-BE4688DBB41C}" srcOrd="0" destOrd="0" presId="urn:microsoft.com/office/officeart/2005/8/layout/vList3#1"/>
    <dgm:cxn modelId="{2F2FD416-9CF6-4C75-B5B3-97634C3AED86}" type="presOf" srcId="{B5871F1B-0684-4ED8-B70C-7BFD5225DE53}" destId="{D6172E8C-AAFB-4CD9-B290-2992908AA1C5}" srcOrd="0" destOrd="0" presId="urn:microsoft.com/office/officeart/2005/8/layout/vList3#1"/>
    <dgm:cxn modelId="{309579BD-D34F-44DA-BAF7-B9A8779AD80C}" srcId="{20F4660F-B692-4C7D-8855-2ED790758999}" destId="{B5871F1B-0684-4ED8-B70C-7BFD5225DE53}" srcOrd="2" destOrd="0" parTransId="{AE5B9B0E-96FC-49A6-9BD4-6E747E34DA73}" sibTransId="{09015034-C846-4299-8B38-A26A71AB7A3F}"/>
    <dgm:cxn modelId="{DF541A22-8E76-4017-989C-9DD017470978}" type="presOf" srcId="{16AAC9AE-7864-4910-B3F8-741394F00FB4}" destId="{D9549EFE-515A-4CF2-AF73-60615BE02097}" srcOrd="0" destOrd="0" presId="urn:microsoft.com/office/officeart/2005/8/layout/vList3#1"/>
    <dgm:cxn modelId="{0E4EBB55-C8C4-4C35-A4DA-9C396CF8B98A}" srcId="{20F4660F-B692-4C7D-8855-2ED790758999}" destId="{16AAC9AE-7864-4910-B3F8-741394F00FB4}" srcOrd="0" destOrd="0" parTransId="{E15682E8-9D03-4AED-B9E9-A7F93904A82D}" sibTransId="{23012CAF-ADE9-4EF3-AAFF-DD7F0C7BD448}"/>
    <dgm:cxn modelId="{6909AD8D-870B-458B-B0D0-5D7AD14FFF1C}" type="presParOf" srcId="{24211E4B-0F6F-4541-ACDE-BE4688DBB41C}" destId="{467E1965-75D3-4346-88DA-9CE14F63580D}" srcOrd="0" destOrd="0" presId="urn:microsoft.com/office/officeart/2005/8/layout/vList3#1"/>
    <dgm:cxn modelId="{CF7AD15E-F015-4BBD-B870-976A27B4BE6B}" type="presParOf" srcId="{467E1965-75D3-4346-88DA-9CE14F63580D}" destId="{C70ADA97-0649-46AA-B0F4-B0C907580754}" srcOrd="0" destOrd="0" presId="urn:microsoft.com/office/officeart/2005/8/layout/vList3#1"/>
    <dgm:cxn modelId="{0BBD1917-D536-4B98-99F3-6671D87DB9BC}" type="presParOf" srcId="{467E1965-75D3-4346-88DA-9CE14F63580D}" destId="{D9549EFE-515A-4CF2-AF73-60615BE02097}" srcOrd="1" destOrd="0" presId="urn:microsoft.com/office/officeart/2005/8/layout/vList3#1"/>
    <dgm:cxn modelId="{DBE41A7C-5C0C-422D-A104-4CB3DF376120}" type="presParOf" srcId="{24211E4B-0F6F-4541-ACDE-BE4688DBB41C}" destId="{3DFE7BC0-45AA-4DC9-90EE-3C36B2519614}" srcOrd="1" destOrd="0" presId="urn:microsoft.com/office/officeart/2005/8/layout/vList3#1"/>
    <dgm:cxn modelId="{335EB602-DD68-4908-935E-C7F16EAE9573}" type="presParOf" srcId="{24211E4B-0F6F-4541-ACDE-BE4688DBB41C}" destId="{C0E8B42F-B43F-4C25-AA0D-33EF13FB5082}" srcOrd="2" destOrd="0" presId="urn:microsoft.com/office/officeart/2005/8/layout/vList3#1"/>
    <dgm:cxn modelId="{48552479-2F4F-4B3E-8E47-90B9B8338DEA}" type="presParOf" srcId="{C0E8B42F-B43F-4C25-AA0D-33EF13FB5082}" destId="{1090248E-6ACE-4602-8B93-C169047D41CD}" srcOrd="0" destOrd="0" presId="urn:microsoft.com/office/officeart/2005/8/layout/vList3#1"/>
    <dgm:cxn modelId="{EB03EF09-997B-4C67-8A57-29444E2B797A}" type="presParOf" srcId="{C0E8B42F-B43F-4C25-AA0D-33EF13FB5082}" destId="{46129237-0F02-4A22-A64C-7B73764F239A}" srcOrd="1" destOrd="0" presId="urn:microsoft.com/office/officeart/2005/8/layout/vList3#1"/>
    <dgm:cxn modelId="{A62FE791-7407-4773-9867-6E2FDC6E0BC8}" type="presParOf" srcId="{24211E4B-0F6F-4541-ACDE-BE4688DBB41C}" destId="{98FC050A-5E84-4B67-A198-8622EEC72576}" srcOrd="3" destOrd="0" presId="urn:microsoft.com/office/officeart/2005/8/layout/vList3#1"/>
    <dgm:cxn modelId="{BA178B31-2BA6-4CE7-8F7C-676F8E3DBF14}" type="presParOf" srcId="{24211E4B-0F6F-4541-ACDE-BE4688DBB41C}" destId="{F19F81F5-DF34-4370-BF97-08CB8FBBEFCA}" srcOrd="4" destOrd="0" presId="urn:microsoft.com/office/officeart/2005/8/layout/vList3#1"/>
    <dgm:cxn modelId="{627097CD-0641-4BE8-BA19-4A506A6648A7}" type="presParOf" srcId="{F19F81F5-DF34-4370-BF97-08CB8FBBEFCA}" destId="{67431817-90A5-45EA-9ED0-240126A46A7C}" srcOrd="0" destOrd="0" presId="urn:microsoft.com/office/officeart/2005/8/layout/vList3#1"/>
    <dgm:cxn modelId="{8EBC895C-4B0F-461D-A3EA-5EABF7AD9F04}" type="presParOf" srcId="{F19F81F5-DF34-4370-BF97-08CB8FBBEFCA}" destId="{D6172E8C-AAFB-4CD9-B290-2992908AA1C5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E058F5-5CD2-4E10-B0EC-8920E1445A6C}">
      <dsp:nvSpPr>
        <dsp:cNvPr id="0" name=""/>
        <dsp:cNvSpPr/>
      </dsp:nvSpPr>
      <dsp:spPr>
        <a:xfrm rot="5400000">
          <a:off x="-255366" y="256932"/>
          <a:ext cx="1702444" cy="1191711"/>
        </a:xfrm>
        <a:prstGeom prst="chevron">
          <a:avLst/>
        </a:prstGeom>
        <a:gradFill rotWithShape="1">
          <a:gsLst>
            <a:gs pos="0">
              <a:schemeClr val="accent4">
                <a:shade val="51000"/>
                <a:satMod val="130000"/>
              </a:schemeClr>
            </a:gs>
            <a:gs pos="80000">
              <a:schemeClr val="accent4">
                <a:shade val="93000"/>
                <a:satMod val="130000"/>
              </a:schemeClr>
            </a:gs>
            <a:gs pos="100000">
              <a:schemeClr val="accent4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3100" kern="1200" dirty="0" smtClean="0">
              <a:latin typeface="NikoshBAN" pitchFamily="2" charset="0"/>
              <a:cs typeface="NikoshBAN" pitchFamily="2" charset="0"/>
            </a:rPr>
            <a:t>১. </a:t>
          </a:r>
          <a:endParaRPr lang="en-US" sz="3100" kern="1200" dirty="0"/>
        </a:p>
      </dsp:txBody>
      <dsp:txXfrm rot="-5400000">
        <a:off x="1" y="597422"/>
        <a:ext cx="1191711" cy="510733"/>
      </dsp:txXfrm>
    </dsp:sp>
    <dsp:sp modelId="{869B5710-ACD6-4039-993C-848764C5A1CC}">
      <dsp:nvSpPr>
        <dsp:cNvPr id="0" name=""/>
        <dsp:cNvSpPr/>
      </dsp:nvSpPr>
      <dsp:spPr>
        <a:xfrm rot="5400000">
          <a:off x="4233561" y="-2965644"/>
          <a:ext cx="1106589" cy="7190288"/>
        </a:xfrm>
        <a:prstGeom prst="round2SameRect">
          <a:avLst/>
        </a:prstGeom>
        <a:solidFill>
          <a:schemeClr val="accent3">
            <a:lumMod val="60000"/>
            <a:lumOff val="4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bn-BD" sz="2800" b="1" kern="1200" cap="none" spc="0" dirty="0" smtClean="0">
              <a:ln w="11430"/>
              <a:solidFill>
                <a:schemeClr val="tx1"/>
              </a:solidFill>
              <a:effectLst/>
              <a:latin typeface="NikoshBAN" pitchFamily="2" charset="0"/>
              <a:cs typeface="NikoshBAN" pitchFamily="2" charset="0"/>
            </a:rPr>
            <a:t>আবহাওয়া ও জলবায়ুর উপাদান </a:t>
          </a:r>
          <a:r>
            <a:rPr lang="bn-IN" sz="2800" b="1" kern="1200" cap="none" spc="0" dirty="0" smtClean="0">
              <a:ln w="11430"/>
              <a:solidFill>
                <a:schemeClr val="tx1"/>
              </a:solidFill>
              <a:effectLst/>
              <a:latin typeface="NikoshBAN" pitchFamily="2" charset="0"/>
              <a:cs typeface="NikoshBAN" pitchFamily="2" charset="0"/>
            </a:rPr>
            <a:t>বর্ণনা করতে</a:t>
          </a:r>
          <a:r>
            <a:rPr lang="bn-BD" sz="2800" b="1" kern="1200" cap="none" spc="0" dirty="0" smtClean="0">
              <a:ln w="11430"/>
              <a:solidFill>
                <a:schemeClr val="tx1"/>
              </a:solidFill>
              <a:effectLst/>
              <a:latin typeface="NikoshBAN" pitchFamily="2" charset="0"/>
              <a:cs typeface="NikoshBAN" pitchFamily="2" charset="0"/>
            </a:rPr>
            <a:t> পারবে</a:t>
          </a:r>
          <a:r>
            <a:rPr lang="en-US" sz="2800" b="1" kern="1200" cap="none" spc="0" dirty="0" smtClean="0">
              <a:ln w="11430"/>
              <a:solidFill>
                <a:schemeClr val="tx1"/>
              </a:solidFill>
              <a:effectLst/>
              <a:latin typeface="NikoshBAN" pitchFamily="2" charset="0"/>
              <a:cs typeface="NikoshBAN" pitchFamily="2" charset="0"/>
            </a:rPr>
            <a:t>;</a:t>
          </a:r>
          <a:endParaRPr lang="en-US" sz="2800" b="1" kern="1200" cap="none" spc="0" dirty="0">
            <a:ln w="11430"/>
            <a:solidFill>
              <a:schemeClr val="tx1"/>
            </a:solidFill>
            <a:effectLst/>
          </a:endParaRPr>
        </a:p>
      </dsp:txBody>
      <dsp:txXfrm rot="-5400000">
        <a:off x="1191712" y="130224"/>
        <a:ext cx="7136269" cy="998551"/>
      </dsp:txXfrm>
    </dsp:sp>
    <dsp:sp modelId="{F7238A48-6E96-4FDC-B718-543FB9D84B12}">
      <dsp:nvSpPr>
        <dsp:cNvPr id="0" name=""/>
        <dsp:cNvSpPr/>
      </dsp:nvSpPr>
      <dsp:spPr>
        <a:xfrm rot="5400000">
          <a:off x="-255366" y="1766344"/>
          <a:ext cx="1702444" cy="1191711"/>
        </a:xfrm>
        <a:prstGeom prst="chevron">
          <a:avLst/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3100" kern="12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২</a:t>
          </a:r>
          <a:r>
            <a:rPr lang="bn-BD" sz="3100" kern="1200" dirty="0" smtClean="0">
              <a:latin typeface="NikoshBAN" pitchFamily="2" charset="0"/>
              <a:cs typeface="NikoshBAN" pitchFamily="2" charset="0"/>
            </a:rPr>
            <a:t>. </a:t>
          </a:r>
          <a:endParaRPr lang="en-US" sz="3100" kern="1200" dirty="0"/>
        </a:p>
      </dsp:txBody>
      <dsp:txXfrm rot="-5400000">
        <a:off x="1" y="2106834"/>
        <a:ext cx="1191711" cy="510733"/>
      </dsp:txXfrm>
    </dsp:sp>
    <dsp:sp modelId="{03EA18A4-B2C9-45FC-8C36-CE656B3185BE}">
      <dsp:nvSpPr>
        <dsp:cNvPr id="0" name=""/>
        <dsp:cNvSpPr/>
      </dsp:nvSpPr>
      <dsp:spPr>
        <a:xfrm rot="5400000">
          <a:off x="4233561" y="-1530872"/>
          <a:ext cx="1106589" cy="7190288"/>
        </a:xfrm>
        <a:prstGeom prst="round2SameRect">
          <a:avLst/>
        </a:prstGeom>
        <a:solidFill>
          <a:schemeClr val="accent5">
            <a:lumMod val="40000"/>
            <a:lumOff val="6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bn-BD" sz="2800" b="1" kern="1200" cap="none" spc="0" dirty="0" smtClean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rPr>
            <a:t>বাংলাদেশের </a:t>
          </a:r>
          <a:r>
            <a:rPr lang="bn-BD" sz="2800" b="1" kern="1200" cap="none" spc="0" dirty="0" smtClean="0">
              <a:ln w="11430"/>
              <a:solidFill>
                <a:schemeClr val="tx1"/>
              </a:solidFill>
              <a:effectLst/>
              <a:latin typeface="NikoshBAN" pitchFamily="2" charset="0"/>
              <a:cs typeface="NikoshBAN" pitchFamily="2" charset="0"/>
            </a:rPr>
            <a:t>জলবায়ুর বৈশিষ্ট্য </a:t>
          </a:r>
          <a:r>
            <a:rPr lang="bn-BD" sz="2800" b="1" kern="1200" cap="none" spc="0" dirty="0" smtClean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rPr>
            <a:t>ব্যাখ্যা করতে পারবে</a:t>
          </a:r>
          <a:r>
            <a:rPr lang="en-US" sz="2800" b="1" kern="1200" cap="none" spc="0" dirty="0" smtClean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rPr>
            <a:t>;</a:t>
          </a:r>
          <a:endParaRPr lang="en-US" sz="2800" b="1" kern="1200" cap="none" spc="0" dirty="0">
            <a:ln w="11430"/>
            <a:solidFill>
              <a:schemeClr val="tx1"/>
            </a:soli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</a:endParaRPr>
        </a:p>
      </dsp:txBody>
      <dsp:txXfrm rot="-5400000">
        <a:off x="1191712" y="1564996"/>
        <a:ext cx="7136269" cy="998551"/>
      </dsp:txXfrm>
    </dsp:sp>
    <dsp:sp modelId="{97B46740-EE3E-4D87-A8EF-DE5026CA2DB6}">
      <dsp:nvSpPr>
        <dsp:cNvPr id="0" name=""/>
        <dsp:cNvSpPr/>
      </dsp:nvSpPr>
      <dsp:spPr>
        <a:xfrm rot="5400000">
          <a:off x="-255366" y="3275756"/>
          <a:ext cx="1702444" cy="1191711"/>
        </a:xfrm>
        <a:prstGeom prst="chevron">
          <a:avLst/>
        </a:prstGeom>
        <a:gradFill rotWithShape="1">
          <a:gsLst>
            <a:gs pos="0">
              <a:schemeClr val="accent6">
                <a:shade val="51000"/>
                <a:satMod val="130000"/>
              </a:schemeClr>
            </a:gs>
            <a:gs pos="80000">
              <a:schemeClr val="accent6">
                <a:shade val="93000"/>
                <a:satMod val="130000"/>
              </a:schemeClr>
            </a:gs>
            <a:gs pos="100000">
              <a:schemeClr val="accent6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3100" kern="12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৩. </a:t>
          </a:r>
          <a:endParaRPr lang="en-US" sz="3100" kern="1200" dirty="0">
            <a:solidFill>
              <a:schemeClr val="tx1"/>
            </a:solidFill>
          </a:endParaRPr>
        </a:p>
      </dsp:txBody>
      <dsp:txXfrm rot="-5400000">
        <a:off x="1" y="3616246"/>
        <a:ext cx="1191711" cy="510733"/>
      </dsp:txXfrm>
    </dsp:sp>
    <dsp:sp modelId="{AC524FF5-A57D-4165-BDB6-4C94995CBAE2}">
      <dsp:nvSpPr>
        <dsp:cNvPr id="0" name=""/>
        <dsp:cNvSpPr/>
      </dsp:nvSpPr>
      <dsp:spPr>
        <a:xfrm rot="5400000">
          <a:off x="4233561" y="-21460"/>
          <a:ext cx="1106589" cy="7190288"/>
        </a:xfrm>
        <a:prstGeom prst="round2SameRect">
          <a:avLst/>
        </a:prstGeom>
        <a:solidFill>
          <a:schemeClr val="accent6">
            <a:lumMod val="40000"/>
            <a:lumOff val="6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bn-BD" sz="2800" b="1" kern="1200" cap="none" spc="0" dirty="0" smtClean="0">
              <a:ln w="11430"/>
              <a:solidFill>
                <a:schemeClr val="tx1"/>
              </a:solidFill>
              <a:effectLst/>
              <a:latin typeface="NikoshBAN" pitchFamily="2" charset="0"/>
              <a:cs typeface="NikoshBAN" pitchFamily="2" charset="0"/>
            </a:rPr>
            <a:t>বাংলাদেশে মৌসুমী বায়ুর প্রভাব বিশ্লেষণ করতে পারবে।</a:t>
          </a:r>
          <a:endParaRPr lang="en-US" sz="2800" b="1" kern="1200" cap="none" spc="0" dirty="0">
            <a:ln w="11430"/>
            <a:solidFill>
              <a:schemeClr val="tx1"/>
            </a:solidFill>
            <a:effectLst/>
          </a:endParaRPr>
        </a:p>
      </dsp:txBody>
      <dsp:txXfrm rot="-5400000">
        <a:off x="1191712" y="3074409"/>
        <a:ext cx="7136269" cy="99855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7FFE09-89C8-4AA4-87B7-2EF814B3A83D}">
      <dsp:nvSpPr>
        <dsp:cNvPr id="0" name=""/>
        <dsp:cNvSpPr/>
      </dsp:nvSpPr>
      <dsp:spPr>
        <a:xfrm>
          <a:off x="3359568" y="2157123"/>
          <a:ext cx="1677109" cy="1677109"/>
        </a:xfrm>
        <a:prstGeom prst="ellipse">
          <a:avLst/>
        </a:prstGeom>
        <a:blipFill rotWithShape="0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25400" cap="flat" cmpd="sng" algn="ctr">
          <a:solidFill>
            <a:schemeClr val="tx1"/>
          </a:solidFill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2800" kern="12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আবহাওয়ার </a:t>
          </a:r>
          <a:r>
            <a:rPr lang="bn-BD" sz="2800" kern="1200" dirty="0" smtClean="0">
              <a:solidFill>
                <a:schemeClr val="bg1"/>
              </a:solidFill>
              <a:latin typeface="NikoshBAN" pitchFamily="2" charset="0"/>
              <a:cs typeface="NikoshBAN" pitchFamily="2" charset="0"/>
            </a:rPr>
            <a:t>উপাদান</a:t>
          </a:r>
          <a:endParaRPr lang="en-US" sz="2800" kern="1200" dirty="0">
            <a:solidFill>
              <a:schemeClr val="bg1"/>
            </a:solidFill>
          </a:endParaRPr>
        </a:p>
      </dsp:txBody>
      <dsp:txXfrm>
        <a:off x="3605175" y="2402730"/>
        <a:ext cx="1185895" cy="1185895"/>
      </dsp:txXfrm>
    </dsp:sp>
    <dsp:sp modelId="{630879FF-FB3E-4D2E-AAA2-0A8698131CCC}">
      <dsp:nvSpPr>
        <dsp:cNvPr id="0" name=""/>
        <dsp:cNvSpPr/>
      </dsp:nvSpPr>
      <dsp:spPr>
        <a:xfrm rot="16200000">
          <a:off x="4049268" y="1990260"/>
          <a:ext cx="297709" cy="36015"/>
        </a:xfrm>
        <a:custGeom>
          <a:avLst/>
          <a:gdLst/>
          <a:ahLst/>
          <a:cxnLst/>
          <a:rect l="0" t="0" r="0" b="0"/>
          <a:pathLst>
            <a:path>
              <a:moveTo>
                <a:pt x="0" y="18007"/>
              </a:moveTo>
              <a:lnTo>
                <a:pt x="297709" y="18007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190680" y="2000825"/>
        <a:ext cx="14885" cy="14885"/>
      </dsp:txXfrm>
    </dsp:sp>
    <dsp:sp modelId="{9AD689AB-5F55-4A89-87D4-CD2029921A5E}">
      <dsp:nvSpPr>
        <dsp:cNvPr id="0" name=""/>
        <dsp:cNvSpPr/>
      </dsp:nvSpPr>
      <dsp:spPr>
        <a:xfrm>
          <a:off x="3064053" y="-236269"/>
          <a:ext cx="2268140" cy="2095682"/>
        </a:xfrm>
        <a:prstGeom prst="ellipse">
          <a:avLst/>
        </a:prstGeom>
        <a:blipFill rotWithShape="0"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25400" cap="flat" cmpd="sng" algn="ctr">
          <a:solidFill>
            <a:schemeClr val="tx1"/>
          </a:solidFill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3100" kern="1200" dirty="0" smtClean="0">
              <a:ln w="11430"/>
              <a:latin typeface="NikoshBAN" pitchFamily="2" charset="0"/>
              <a:cs typeface="NikoshBAN" pitchFamily="2" charset="0"/>
            </a:rPr>
            <a:t>১.সূর্য তাপ </a:t>
          </a:r>
          <a:endParaRPr lang="en-US" sz="3100" kern="1200" dirty="0"/>
        </a:p>
      </dsp:txBody>
      <dsp:txXfrm>
        <a:off x="3396214" y="70637"/>
        <a:ext cx="1603818" cy="1481870"/>
      </dsp:txXfrm>
    </dsp:sp>
    <dsp:sp modelId="{8250D613-DF3D-44A1-8FDA-B69BC51EA007}">
      <dsp:nvSpPr>
        <dsp:cNvPr id="0" name=""/>
        <dsp:cNvSpPr/>
      </dsp:nvSpPr>
      <dsp:spPr>
        <a:xfrm>
          <a:off x="5036678" y="2977670"/>
          <a:ext cx="161193" cy="36015"/>
        </a:xfrm>
        <a:custGeom>
          <a:avLst/>
          <a:gdLst/>
          <a:ahLst/>
          <a:cxnLst/>
          <a:rect l="0" t="0" r="0" b="0"/>
          <a:pathLst>
            <a:path>
              <a:moveTo>
                <a:pt x="0" y="18007"/>
              </a:moveTo>
              <a:lnTo>
                <a:pt x="161193" y="18007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113245" y="2991648"/>
        <a:ext cx="8059" cy="8059"/>
      </dsp:txXfrm>
    </dsp:sp>
    <dsp:sp modelId="{0BE7660F-C356-45EA-A0F1-BC70D6FE1C11}">
      <dsp:nvSpPr>
        <dsp:cNvPr id="0" name=""/>
        <dsp:cNvSpPr/>
      </dsp:nvSpPr>
      <dsp:spPr>
        <a:xfrm>
          <a:off x="5197871" y="1739439"/>
          <a:ext cx="2368716" cy="2512478"/>
        </a:xfrm>
        <a:prstGeom prst="ellipse">
          <a:avLst/>
        </a:prstGeom>
        <a:blipFill rotWithShape="0"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25400" cap="flat" cmpd="sng" algn="ctr">
          <a:solidFill>
            <a:schemeClr val="tx1"/>
          </a:solidFill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3100" kern="1200" smtClean="0">
              <a:ln w="11430"/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২.বায়ু চাপ </a:t>
          </a:r>
          <a:endParaRPr lang="en-US" sz="3100" kern="1200" dirty="0">
            <a:solidFill>
              <a:schemeClr val="tx1"/>
            </a:solidFill>
          </a:endParaRPr>
        </a:p>
      </dsp:txBody>
      <dsp:txXfrm>
        <a:off x="5544761" y="2107383"/>
        <a:ext cx="1674936" cy="1776590"/>
      </dsp:txXfrm>
    </dsp:sp>
    <dsp:sp modelId="{5D5200C1-4098-4926-BE8E-DF3518AF34EF}">
      <dsp:nvSpPr>
        <dsp:cNvPr id="0" name=""/>
        <dsp:cNvSpPr/>
      </dsp:nvSpPr>
      <dsp:spPr>
        <a:xfrm rot="5400000">
          <a:off x="4101590" y="3912758"/>
          <a:ext cx="193066" cy="36015"/>
        </a:xfrm>
        <a:custGeom>
          <a:avLst/>
          <a:gdLst/>
          <a:ahLst/>
          <a:cxnLst/>
          <a:rect l="0" t="0" r="0" b="0"/>
          <a:pathLst>
            <a:path>
              <a:moveTo>
                <a:pt x="0" y="18007"/>
              </a:moveTo>
              <a:lnTo>
                <a:pt x="193066" y="18007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193296" y="3925939"/>
        <a:ext cx="9653" cy="9653"/>
      </dsp:txXfrm>
    </dsp:sp>
    <dsp:sp modelId="{5F516A63-2319-4EC4-965E-ACC1BC49AB48}">
      <dsp:nvSpPr>
        <dsp:cNvPr id="0" name=""/>
        <dsp:cNvSpPr/>
      </dsp:nvSpPr>
      <dsp:spPr>
        <a:xfrm>
          <a:off x="2952508" y="4027299"/>
          <a:ext cx="2491229" cy="2304969"/>
        </a:xfrm>
        <a:prstGeom prst="ellipse">
          <a:avLst/>
        </a:prstGeom>
        <a:blipFill rotWithShape="0"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25400" cap="flat" cmpd="sng" algn="ctr">
          <a:solidFill>
            <a:schemeClr val="tx1"/>
          </a:solidFill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3100" kern="1200" smtClean="0">
              <a:ln w="11430"/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৩. বাতাসের আর্দ্রতা</a:t>
          </a:r>
          <a:endParaRPr lang="en-US" sz="3100" kern="1200" dirty="0">
            <a:solidFill>
              <a:schemeClr val="tx1"/>
            </a:solidFill>
          </a:endParaRPr>
        </a:p>
      </dsp:txBody>
      <dsp:txXfrm>
        <a:off x="3317340" y="4364854"/>
        <a:ext cx="1761565" cy="1629859"/>
      </dsp:txXfrm>
    </dsp:sp>
    <dsp:sp modelId="{871DAF01-6BC0-40CF-B462-05D1199F20C1}">
      <dsp:nvSpPr>
        <dsp:cNvPr id="0" name=""/>
        <dsp:cNvSpPr/>
      </dsp:nvSpPr>
      <dsp:spPr>
        <a:xfrm rot="10800000">
          <a:off x="3212622" y="2977670"/>
          <a:ext cx="146946" cy="36015"/>
        </a:xfrm>
        <a:custGeom>
          <a:avLst/>
          <a:gdLst/>
          <a:ahLst/>
          <a:cxnLst/>
          <a:rect l="0" t="0" r="0" b="0"/>
          <a:pathLst>
            <a:path>
              <a:moveTo>
                <a:pt x="0" y="18007"/>
              </a:moveTo>
              <a:lnTo>
                <a:pt x="146946" y="18007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0800000">
        <a:off x="3282421" y="2992004"/>
        <a:ext cx="7347" cy="7347"/>
      </dsp:txXfrm>
    </dsp:sp>
    <dsp:sp modelId="{3A7AE70F-A60D-4422-BE33-91C062BCADF6}">
      <dsp:nvSpPr>
        <dsp:cNvPr id="0" name=""/>
        <dsp:cNvSpPr/>
      </dsp:nvSpPr>
      <dsp:spPr>
        <a:xfrm>
          <a:off x="815412" y="1762717"/>
          <a:ext cx="2397210" cy="2465921"/>
        </a:xfrm>
        <a:prstGeom prst="ellipse">
          <a:avLst/>
        </a:prstGeom>
        <a:blipFill rotWithShape="0"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25400" cap="flat" cmpd="sng" algn="ctr">
          <a:solidFill>
            <a:schemeClr val="tx1"/>
          </a:solidFill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3100" kern="1200" smtClean="0">
              <a:ln w="11430"/>
              <a:solidFill>
                <a:srgbClr val="0000CC"/>
              </a:solidFill>
              <a:latin typeface="NikoshBAN" pitchFamily="2" charset="0"/>
              <a:cs typeface="NikoshBAN" pitchFamily="2" charset="0"/>
            </a:rPr>
            <a:t>৪.বৃষ্টিপাতের পরিমাণ</a:t>
          </a:r>
          <a:endParaRPr lang="en-US" sz="3100" kern="1200" dirty="0">
            <a:solidFill>
              <a:srgbClr val="0000CC"/>
            </a:solidFill>
          </a:endParaRPr>
        </a:p>
      </dsp:txBody>
      <dsp:txXfrm>
        <a:off x="1166475" y="2123843"/>
        <a:ext cx="1695084" cy="174366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C6DCFD-8036-4A7F-96DD-1F665B90665E}" type="datetimeFigureOut">
              <a:rPr lang="en-US" smtClean="0"/>
              <a:pPr/>
              <a:t>9/7/2016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490FED-172F-444E-9FE0-9AC8D57245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256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A490F-E849-409A-9ABF-025B3F4559D1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340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sz="1200" b="0" dirty="0" smtClean="0">
                <a:ln w="11430"/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এই স্লাইডে জলবায়ুর প্রকৃতি নির্ণয়ের উপাদানসমূহ</a:t>
            </a:r>
            <a:r>
              <a:rPr lang="bn-BD" sz="1200" b="0" baseline="0" dirty="0" smtClean="0">
                <a:ln w="11430"/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দেখানো হয়েছে। </a:t>
            </a:r>
            <a:r>
              <a:rPr lang="bn-BD" sz="1200" b="0" dirty="0" smtClean="0">
                <a:ln w="11430"/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490FED-172F-444E-9FE0-9AC8D5724511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5884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sz="1200" b="0" dirty="0" smtClean="0">
                <a:ln w="11430"/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এই স্লাইডে জলবায়ুর প্রকৃতি নির্ণয়ের উপাদানসমূহ</a:t>
            </a:r>
            <a:r>
              <a:rPr lang="bn-BD" sz="1200" b="0" baseline="0" dirty="0" smtClean="0">
                <a:ln w="11430"/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দেখানো হয়েছে। </a:t>
            </a:r>
            <a:r>
              <a:rPr lang="bn-BD" sz="1200" b="0" dirty="0" smtClean="0">
                <a:ln w="11430"/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490FED-172F-444E-9FE0-9AC8D5724511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2622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sz="1200" b="1" dirty="0" smtClean="0">
                <a:ln w="11430"/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এই স্লাইডে জলবায়ুর প্রকৃতি নির্ণয়ের উপাদানসমূহ</a:t>
            </a:r>
            <a:r>
              <a:rPr lang="bn-BD" sz="1200" b="1" baseline="0" dirty="0" smtClean="0">
                <a:ln w="11430"/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এক নজরে দেখানো হয়েছে। </a:t>
            </a:r>
            <a:r>
              <a:rPr lang="bn-BD" sz="1200" b="1" dirty="0" smtClean="0">
                <a:ln w="11430"/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490FED-172F-444E-9FE0-9AC8D5724511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8261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l"/>
            <a:r>
              <a:rPr lang="bn-BD" sz="1200" b="0" dirty="0" smtClean="0">
                <a:ln w="11430"/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এই স্লাইডে বাংলাদেশের জলবায়ু প্রকৃতি দেখানো</a:t>
            </a:r>
            <a:r>
              <a:rPr lang="bn-BD" sz="1200" b="0" baseline="0" dirty="0" smtClean="0">
                <a:ln w="11430"/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হয়েছে। </a:t>
            </a:r>
            <a:endParaRPr lang="en-US" sz="1200" b="0" dirty="0" smtClean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490FED-172F-444E-9FE0-9AC8D5724511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8204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এই স্লাইডে ট্রিগারের কাজ করা আছে। স্লাইডটির ছবি ও লেখা দেখার জন্য ধারাবাহিকভাবে (১ম বাটনে ক্লিক এরপর ২য় বাটনে ক্লিক, ৩য় বাটনে ক্লিক —)এভাবে অগ্রস অগ্রসর হতে হবে</a:t>
            </a:r>
            <a:r>
              <a:rPr lang="bn-BD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।   </a:t>
            </a:r>
            <a:endParaRPr lang="en-US" sz="1200" kern="120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490FED-172F-444E-9FE0-9AC8D5724511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2269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sz="12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বাংলাদেশে মৌসুমী বায়ুর প্রতিকূল প্রভাবসমূহ</a:t>
            </a:r>
            <a:r>
              <a:rPr lang="bn-BD" sz="1200" b="1" dirty="0" smtClean="0">
                <a:ln w="11430"/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 </a:t>
            </a:r>
            <a:r>
              <a:rPr lang="bn-BD" sz="1200" b="0" dirty="0" smtClean="0">
                <a:ln>
                  <a:noFill/>
                </a:ln>
                <a:solidFill>
                  <a:schemeClr val="tx1"/>
                </a:solidFill>
                <a:latin typeface="+mn-lt"/>
                <a:cs typeface="+mn-cs"/>
              </a:rPr>
              <a:t>কি</a:t>
            </a:r>
            <a:r>
              <a:rPr lang="bn-BD" sz="1200" b="0" baseline="0" dirty="0" smtClean="0">
                <a:ln>
                  <a:noFill/>
                </a:ln>
                <a:solidFill>
                  <a:schemeClr val="tx1"/>
                </a:solidFill>
                <a:latin typeface="+mn-lt"/>
                <a:cs typeface="+mn-cs"/>
              </a:rPr>
              <a:t> কি তা দেখানো হয়েছে। </a:t>
            </a:r>
            <a:endParaRPr lang="en-US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490FED-172F-444E-9FE0-9AC8D5724511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7256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dirty="0" smtClean="0"/>
              <a:t>প্রশ্নোত্তরের</a:t>
            </a:r>
            <a:r>
              <a:rPr lang="bn-BD" baseline="0" dirty="0" smtClean="0"/>
              <a:t> মাধ্যমে </a:t>
            </a:r>
            <a:r>
              <a:rPr lang="bn-BD" sz="1200" dirty="0" smtClean="0">
                <a:ln w="11430"/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বেশি বৃষ্টিপাত</a:t>
            </a:r>
            <a:r>
              <a:rPr lang="bn-BD" sz="1200" baseline="0" dirty="0" smtClean="0">
                <a:ln w="11430"/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ও বেশি বৃষ্টিপাত অঞ্চল বাংলাদেশের মানচিত্রে হাইলাইট করা হয়েছে।  </a:t>
            </a:r>
            <a:r>
              <a:rPr lang="bn-BD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490FED-172F-444E-9FE0-9AC8D5724511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4456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sz="12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এই স্লাইডে বাংলাদেশে মৌসুমী বায়ুর অনুকূল প্রভাবসমূহ দেখানো</a:t>
            </a:r>
            <a:r>
              <a:rPr lang="bn-BD" sz="1200" b="1" baseline="0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হয়েছে। </a:t>
            </a:r>
            <a:r>
              <a:rPr lang="bn-BD" sz="1200" b="1" dirty="0" smtClean="0">
                <a:ln w="11430"/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 </a:t>
            </a:r>
            <a:endParaRPr lang="en-US" sz="1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490FED-172F-444E-9FE0-9AC8D5724511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0492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পাঠ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ঘোষণার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জন্য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শিক্ষার্থীদের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বোঝাতে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হবে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যে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চিত্রসমূহে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প্রকৃতির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এমন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বৈরী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আবহাওয়ার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জন্য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জলবায়ুর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প্রভাবই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মূলত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দায়ী</a:t>
            </a:r>
            <a:r>
              <a:rPr lang="en-US" baseline="0" dirty="0" smtClean="0"/>
              <a:t>।   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490FED-172F-444E-9FE0-9AC8D5724511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0659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/>
              <a:t>এই স্লাইডে </a:t>
            </a:r>
            <a:r>
              <a:rPr lang="bn-BD" sz="1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আবহাওয়ার চারটি</a:t>
            </a:r>
            <a:r>
              <a:rPr lang="en-US" sz="1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1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উপাদান বুঝানো</a:t>
            </a:r>
            <a:r>
              <a:rPr lang="bn-BD" sz="1200" baseline="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হয়েছে। </a:t>
            </a:r>
            <a:endParaRPr lang="en-US" sz="1200" baseline="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sz="1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আবহাওয়ার উপাদান চারটি হলো-</a:t>
            </a:r>
            <a:r>
              <a:rPr lang="bn-BD" sz="1200" dirty="0" smtClean="0">
                <a:ln w="11430"/>
                <a:latin typeface="NikoshBAN" pitchFamily="2" charset="0"/>
                <a:cs typeface="NikoshBAN" pitchFamily="2" charset="0"/>
              </a:rPr>
              <a:t>১.সূর্য তাপ, ২.বায়ু চাপ,</a:t>
            </a:r>
            <a:r>
              <a:rPr lang="bn-BD" sz="1200" baseline="0" dirty="0" smtClean="0">
                <a:ln w="11430"/>
                <a:latin typeface="NikoshBAN" pitchFamily="2" charset="0"/>
                <a:cs typeface="NikoshBAN" pitchFamily="2" charset="0"/>
              </a:rPr>
              <a:t> </a:t>
            </a:r>
            <a:r>
              <a:rPr lang="bn-BD" sz="1200" dirty="0" smtClean="0">
                <a:ln w="11430"/>
                <a:latin typeface="NikoshBAN" pitchFamily="2" charset="0"/>
                <a:cs typeface="NikoshBAN" pitchFamily="2" charset="0"/>
              </a:rPr>
              <a:t>৩. বাতাসের আর্দ্রতা</a:t>
            </a:r>
            <a:r>
              <a:rPr lang="bn-BD" sz="1200" baseline="0" dirty="0" smtClean="0">
                <a:ln>
                  <a:noFill/>
                </a:ln>
                <a:latin typeface="+mn-lt"/>
                <a:cs typeface="+mn-cs"/>
              </a:rPr>
              <a:t> ও </a:t>
            </a:r>
            <a:r>
              <a:rPr lang="bn-BD" sz="1200" dirty="0" smtClean="0">
                <a:ln w="11430"/>
                <a:latin typeface="NikoshBAN" pitchFamily="2" charset="0"/>
                <a:cs typeface="NikoshBAN" pitchFamily="2" charset="0"/>
              </a:rPr>
              <a:t>৪.বৃষ্টিপাতের পরিমাণ।</a:t>
            </a:r>
            <a:r>
              <a:rPr lang="bn-BD" sz="1200" baseline="0" dirty="0" smtClean="0">
                <a:ln>
                  <a:noFill/>
                </a:ln>
                <a:latin typeface="+mn-lt"/>
                <a:cs typeface="+mn-cs"/>
              </a:rPr>
              <a:t> </a:t>
            </a:r>
            <a:r>
              <a:rPr lang="bn-BD" sz="1200" baseline="0" dirty="0" smtClean="0">
                <a:ln w="11430"/>
                <a:latin typeface="NikoshBAN" pitchFamily="2" charset="0"/>
                <a:cs typeface="NikoshBAN" pitchFamily="2" charset="0"/>
              </a:rPr>
              <a:t> </a:t>
            </a:r>
            <a:endParaRPr lang="en-US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490FED-172F-444E-9FE0-9AC8D5724511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5017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sz="1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আবহাওয়ার উপাদান চারটি শিক্ষার্থীরা</a:t>
            </a:r>
            <a:r>
              <a:rPr lang="bn-BD" sz="1200" baseline="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আত্মস্থ করতে পেরেছে কীনা তা জানার জন্য </a:t>
            </a:r>
            <a:r>
              <a:rPr lang="en-US" sz="1200" baseline="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স্লাইডে</a:t>
            </a:r>
            <a:r>
              <a:rPr lang="en-US" sz="1200" baseline="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1200" b="0" u="none" dirty="0" smtClean="0">
                <a:solidFill>
                  <a:schemeClr val="tx1"/>
                </a:solidFill>
                <a:effectLst/>
                <a:latin typeface="NikoshBAN" pitchFamily="2" charset="0"/>
                <a:cs typeface="NikoshBAN" pitchFamily="2" charset="0"/>
              </a:rPr>
              <a:t>আবহাওয়ার উপাদান আসার</a:t>
            </a:r>
            <a:r>
              <a:rPr lang="bn-BD" sz="1200" b="0" u="none" baseline="0" dirty="0" smtClean="0">
                <a:solidFill>
                  <a:schemeClr val="tx1"/>
                </a:solidFill>
                <a:effectLst/>
                <a:latin typeface="NikoshBAN" pitchFamily="2" charset="0"/>
                <a:cs typeface="NikoshBAN" pitchFamily="2" charset="0"/>
              </a:rPr>
              <a:t> </a:t>
            </a:r>
            <a:r>
              <a:rPr lang="bn-BD" sz="1200" baseline="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পর </a:t>
            </a:r>
            <a:r>
              <a:rPr lang="en-US" sz="1200" baseline="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শি</a:t>
            </a:r>
            <a:r>
              <a:rPr lang="bn-BD" sz="1200" baseline="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ক্ষার্থীদের জিজ্ঞেস করা যেতে পারে</a:t>
            </a:r>
            <a:r>
              <a:rPr lang="en-US" sz="1200" baseline="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-</a:t>
            </a:r>
            <a:r>
              <a:rPr lang="bn-BD" sz="1200" baseline="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আবহাওয়ার উপাদানগুলো কি কি? তারা </a:t>
            </a:r>
            <a:r>
              <a:rPr lang="en-US" sz="1200" baseline="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উত্তর</a:t>
            </a:r>
            <a:r>
              <a:rPr lang="en-US" sz="1200" baseline="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1200" baseline="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দিলে তার পর </a:t>
            </a:r>
            <a:r>
              <a:rPr lang="bn-BD" sz="1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আবহাওয়ার উপাদানগুলো</a:t>
            </a:r>
            <a:r>
              <a:rPr lang="bn-BD" sz="1200" baseline="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শো করতে পারেন। </a:t>
            </a:r>
            <a:r>
              <a:rPr lang="bn-BD" sz="1200" b="1" u="sng" baseline="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b="1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490FED-172F-444E-9FE0-9AC8D5724511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2636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sz="1200" b="0" dirty="0" smtClean="0">
                <a:latin typeface="NikoshBAN" pitchFamily="2" charset="0"/>
                <a:cs typeface="NikoshBAN" pitchFamily="2" charset="0"/>
              </a:rPr>
              <a:t>চারটি উপাদান ছাড়াও বিভিন্ন স্থানে আবহাওয়ার তারতম্য ঘটার আরও যে কারণসমূহ</a:t>
            </a:r>
            <a:r>
              <a:rPr lang="bn-BD" sz="1200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1200" b="0" dirty="0" smtClean="0">
                <a:latin typeface="NikoshBAN" pitchFamily="2" charset="0"/>
                <a:cs typeface="NikoshBAN" pitchFamily="2" charset="0"/>
              </a:rPr>
              <a:t>আছে তা পরবর্তী</a:t>
            </a:r>
            <a:r>
              <a:rPr lang="bn-BD" sz="1200" b="0" baseline="0" dirty="0" smtClean="0">
                <a:latin typeface="NikoshBAN" pitchFamily="2" charset="0"/>
                <a:cs typeface="NikoshBAN" pitchFamily="2" charset="0"/>
              </a:rPr>
              <a:t> স্লাইডে ব্যাখ্যা করা হয়েছে। 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490FED-172F-444E-9FE0-9AC8D5724511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2054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b="0" dirty="0" smtClean="0"/>
              <a:t>এই স্লাইডে </a:t>
            </a:r>
            <a:r>
              <a:rPr lang="bn-BD" sz="1200" b="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আবহাওয়ার </a:t>
            </a:r>
            <a:r>
              <a:rPr lang="bn-BD" sz="1200" b="0" dirty="0" smtClean="0">
                <a:latin typeface="NikoshBAN" pitchFamily="2" charset="0"/>
                <a:cs typeface="NikoshBAN" pitchFamily="2" charset="0"/>
              </a:rPr>
              <a:t>তারতম্য ঘটার জন্য রোদ যে দায়ী তা দেখানো</a:t>
            </a:r>
            <a:r>
              <a:rPr lang="bn-BD" sz="1200" b="0" baseline="0" dirty="0" smtClean="0">
                <a:latin typeface="NikoshBAN" pitchFamily="2" charset="0"/>
                <a:cs typeface="NikoshBAN" pitchFamily="2" charset="0"/>
              </a:rPr>
              <a:t> হয়েছে। 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490FED-172F-444E-9FE0-9AC8D5724511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768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490FED-172F-444E-9FE0-9AC8D5724511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0095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490FED-172F-444E-9FE0-9AC8D5724511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39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IN" dirty="0" smtClean="0"/>
              <a:t>এখানে</a:t>
            </a:r>
            <a:r>
              <a:rPr lang="bn-IN" baseline="0" dirty="0" smtClean="0"/>
              <a:t> দেখানো হয়েছে যে, মেরু অঞ্চলে সূর্য তাপ কম এবং নিরক্ষ অঞ্চলে সূর্য তাপ বেশী পরে। ফলে আবহাওয়ার তারতম্য ঘটে।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490FED-172F-444E-9FE0-9AC8D5724511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968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56BC74E-1371-49DC-AD3C-BAFD261EAE85}" type="datetimeFigureOut">
              <a:rPr lang="en-US" smtClean="0"/>
              <a:pPr/>
              <a:t>9/7/2016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3D3D2-717D-48E6-80FB-93B43227CCF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56BC74E-1371-49DC-AD3C-BAFD261EAE85}" type="datetimeFigureOut">
              <a:rPr lang="en-US" smtClean="0"/>
              <a:pPr/>
              <a:t>9/7/2016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3D3D2-717D-48E6-80FB-93B43227CCF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56BC74E-1371-49DC-AD3C-BAFD261EAE85}" type="datetimeFigureOut">
              <a:rPr lang="en-US" smtClean="0"/>
              <a:pPr/>
              <a:t>9/7/2016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3D3D2-717D-48E6-80FB-93B43227CCF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BC74E-1371-49DC-AD3C-BAFD261EAE85}" type="datetimeFigureOut">
              <a:rPr lang="en-US" smtClean="0"/>
              <a:pPr/>
              <a:t>9/7/2016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3D3D2-717D-48E6-80FB-93B43227CCF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BC74E-1371-49DC-AD3C-BAFD261EAE85}" type="datetimeFigureOut">
              <a:rPr lang="en-US" smtClean="0"/>
              <a:pPr/>
              <a:t>9/7/2016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3D3D2-717D-48E6-80FB-93B43227CCF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BC74E-1371-49DC-AD3C-BAFD261EAE85}" type="datetimeFigureOut">
              <a:rPr lang="en-US" smtClean="0"/>
              <a:pPr/>
              <a:t>9/7/2016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3D3D2-717D-48E6-80FB-93B43227CCF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BC74E-1371-49DC-AD3C-BAFD261EAE85}" type="datetimeFigureOut">
              <a:rPr lang="en-US" smtClean="0"/>
              <a:pPr/>
              <a:t>9/7/2016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3D3D2-717D-48E6-80FB-93B43227CCF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BC74E-1371-49DC-AD3C-BAFD261EAE85}" type="datetimeFigureOut">
              <a:rPr lang="en-US" smtClean="0"/>
              <a:pPr/>
              <a:t>9/7/2016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3D3D2-717D-48E6-80FB-93B43227CCF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BC74E-1371-49DC-AD3C-BAFD261EAE85}" type="datetimeFigureOut">
              <a:rPr lang="en-US" smtClean="0"/>
              <a:pPr/>
              <a:t>9/7/2016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3D3D2-717D-48E6-80FB-93B43227CCF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33400" y="6324600"/>
            <a:ext cx="2133600" cy="365125"/>
          </a:xfrm>
        </p:spPr>
        <p:txBody>
          <a:bodyPr/>
          <a:lstStyle/>
          <a:p>
            <a:fld id="{356BC74E-1371-49DC-AD3C-BAFD261EAE85}" type="datetimeFigureOut">
              <a:rPr lang="en-US" smtClean="0"/>
              <a:pPr/>
              <a:t>9/7/2016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152400" y="152400"/>
            <a:ext cx="8839200" cy="6553200"/>
          </a:xfrm>
          <a:prstGeom prst="rect">
            <a:avLst/>
          </a:prstGeom>
          <a:noFill/>
          <a:ln w="7620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BC74E-1371-49DC-AD3C-BAFD261EAE85}" type="datetimeFigureOut">
              <a:rPr lang="en-US" smtClean="0"/>
              <a:pPr/>
              <a:t>9/7/2016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3D3D2-717D-48E6-80FB-93B43227CCF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56BC74E-1371-49DC-AD3C-BAFD261EAE85}" type="datetimeFigureOut">
              <a:rPr lang="en-US" smtClean="0"/>
              <a:pPr/>
              <a:t>9/7/2016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3D3D2-717D-48E6-80FB-93B43227CCF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BC74E-1371-49DC-AD3C-BAFD261EAE85}" type="datetimeFigureOut">
              <a:rPr lang="en-US" smtClean="0"/>
              <a:pPr/>
              <a:t>9/7/2016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3D3D2-717D-48E6-80FB-93B43227CCF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BC74E-1371-49DC-AD3C-BAFD261EAE85}" type="datetimeFigureOut">
              <a:rPr lang="en-US" smtClean="0"/>
              <a:pPr/>
              <a:t>9/7/2016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3D3D2-717D-48E6-80FB-93B43227CCF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BC74E-1371-49DC-AD3C-BAFD261EAE85}" type="datetimeFigureOut">
              <a:rPr lang="en-US" smtClean="0"/>
              <a:pPr/>
              <a:t>9/7/2016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3D3D2-717D-48E6-80FB-93B43227CCF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BC74E-1371-49DC-AD3C-BAFD261EAE85}" type="datetimeFigureOut">
              <a:rPr lang="en-US" smtClean="0"/>
              <a:pPr/>
              <a:t>9/7/2016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3D3D2-717D-48E6-80FB-93B43227CCF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BC74E-1371-49DC-AD3C-BAFD261EAE85}" type="datetimeFigureOut">
              <a:rPr lang="en-US" smtClean="0"/>
              <a:pPr/>
              <a:t>9/7/2016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3D3D2-717D-48E6-80FB-93B43227CCF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BC74E-1371-49DC-AD3C-BAFD261EAE85}" type="datetimeFigureOut">
              <a:rPr lang="en-US" smtClean="0"/>
              <a:pPr/>
              <a:t>9/7/2016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3D3D2-717D-48E6-80FB-93B43227CCF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BC74E-1371-49DC-AD3C-BAFD261EAE85}" type="datetimeFigureOut">
              <a:rPr lang="en-US" smtClean="0"/>
              <a:pPr/>
              <a:t>9/7/2016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3D3D2-717D-48E6-80FB-93B43227CCF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BC74E-1371-49DC-AD3C-BAFD261EAE85}" type="datetimeFigureOut">
              <a:rPr lang="en-US" smtClean="0"/>
              <a:pPr/>
              <a:t>9/7/2016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3D3D2-717D-48E6-80FB-93B43227CCF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BC74E-1371-49DC-AD3C-BAFD261EAE85}" type="datetimeFigureOut">
              <a:rPr lang="en-US" smtClean="0"/>
              <a:pPr/>
              <a:t>9/7/2016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3D3D2-717D-48E6-80FB-93B43227CCF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BC74E-1371-49DC-AD3C-BAFD261EAE85}" type="datetimeFigureOut">
              <a:rPr lang="en-US" smtClean="0"/>
              <a:pPr/>
              <a:t>9/7/2016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3D3D2-717D-48E6-80FB-93B43227CCF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152400" y="152400"/>
            <a:ext cx="8839200" cy="6553200"/>
          </a:xfrm>
          <a:prstGeom prst="rect">
            <a:avLst/>
          </a:prstGeom>
          <a:noFill/>
          <a:ln w="7620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56BC74E-1371-49DC-AD3C-BAFD261EAE85}" type="datetimeFigureOut">
              <a:rPr lang="en-US" smtClean="0"/>
              <a:pPr/>
              <a:t>9/7/2016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3D3D2-717D-48E6-80FB-93B43227CCF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BC74E-1371-49DC-AD3C-BAFD261EAE85}" type="datetimeFigureOut">
              <a:rPr lang="en-US" smtClean="0"/>
              <a:pPr/>
              <a:t>9/7/2016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3D3D2-717D-48E6-80FB-93B43227CCF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BC74E-1371-49DC-AD3C-BAFD261EAE85}" type="datetimeFigureOut">
              <a:rPr lang="en-US" smtClean="0"/>
              <a:pPr/>
              <a:t>9/7/2016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3D3D2-717D-48E6-80FB-93B43227CCF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BC74E-1371-49DC-AD3C-BAFD261EAE85}" type="datetimeFigureOut">
              <a:rPr lang="en-US" smtClean="0"/>
              <a:pPr/>
              <a:t>9/7/2016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3D3D2-717D-48E6-80FB-93B43227CCF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BC74E-1371-49DC-AD3C-BAFD261EAE85}" type="datetimeFigureOut">
              <a:rPr lang="en-US" smtClean="0"/>
              <a:pPr/>
              <a:t>9/7/2016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3D3D2-717D-48E6-80FB-93B43227CCF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BC74E-1371-49DC-AD3C-BAFD261EAE85}" type="datetimeFigureOut">
              <a:rPr lang="en-US" smtClean="0"/>
              <a:pPr/>
              <a:t>9/7/2016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3D3D2-717D-48E6-80FB-93B43227CCF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BC74E-1371-49DC-AD3C-BAFD261EAE85}" type="datetimeFigureOut">
              <a:rPr lang="en-US" smtClean="0"/>
              <a:pPr/>
              <a:t>9/7/2016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3D3D2-717D-48E6-80FB-93B43227CCF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BC74E-1371-49DC-AD3C-BAFD261EAE85}" type="datetimeFigureOut">
              <a:rPr lang="en-US" smtClean="0"/>
              <a:pPr/>
              <a:t>9/7/2016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5213D3D2-717D-48E6-80FB-93B43227CCF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BC74E-1371-49DC-AD3C-BAFD261EAE85}" type="datetimeFigureOut">
              <a:rPr lang="en-US" smtClean="0"/>
              <a:pPr/>
              <a:t>9/7/2016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3D3D2-717D-48E6-80FB-93B43227CCF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BC74E-1371-49DC-AD3C-BAFD261EAE85}" type="datetimeFigureOut">
              <a:rPr lang="en-US" smtClean="0"/>
              <a:pPr/>
              <a:t>9/7/2016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3D3D2-717D-48E6-80FB-93B43227CCF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BC74E-1371-49DC-AD3C-BAFD261EAE85}" type="datetimeFigureOut">
              <a:rPr lang="en-US" smtClean="0"/>
              <a:pPr/>
              <a:t>9/7/2016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3D3D2-717D-48E6-80FB-93B43227CCF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56BC74E-1371-49DC-AD3C-BAFD261EAE85}" type="datetimeFigureOut">
              <a:rPr lang="en-US" smtClean="0"/>
              <a:pPr/>
              <a:t>9/7/2016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3D3D2-717D-48E6-80FB-93B43227CCF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BC74E-1371-49DC-AD3C-BAFD261EAE85}" type="datetimeFigureOut">
              <a:rPr lang="en-US" smtClean="0"/>
              <a:pPr/>
              <a:t>9/7/2016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3D3D2-717D-48E6-80FB-93B43227CCF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152400" y="152400"/>
            <a:ext cx="8839200" cy="6553200"/>
          </a:xfrm>
          <a:prstGeom prst="rect">
            <a:avLst/>
          </a:prstGeom>
          <a:noFill/>
          <a:ln w="7620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BC74E-1371-49DC-AD3C-BAFD261EAE85}" type="datetimeFigureOut">
              <a:rPr lang="en-US" smtClean="0"/>
              <a:pPr/>
              <a:t>9/7/2016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3D3D2-717D-48E6-80FB-93B43227CCF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BC74E-1371-49DC-AD3C-BAFD261EAE85}" type="datetimeFigureOut">
              <a:rPr lang="en-US" smtClean="0"/>
              <a:pPr/>
              <a:t>9/7/2016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3D3D2-717D-48E6-80FB-93B43227CCF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BC74E-1371-49DC-AD3C-BAFD261EAE85}" type="datetimeFigureOut">
              <a:rPr lang="en-US" smtClean="0"/>
              <a:pPr/>
              <a:t>9/7/2016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3D3D2-717D-48E6-80FB-93B43227CCF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BC74E-1371-49DC-AD3C-BAFD261EAE85}" type="datetimeFigureOut">
              <a:rPr lang="en-US" smtClean="0"/>
              <a:pPr/>
              <a:t>9/7/2016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3D3D2-717D-48E6-80FB-93B43227CCF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56BC74E-1371-49DC-AD3C-BAFD261EAE85}" type="datetimeFigureOut">
              <a:rPr lang="en-US" smtClean="0"/>
              <a:pPr/>
              <a:t>9/7/2016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3D3D2-717D-48E6-80FB-93B43227CCF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56BC74E-1371-49DC-AD3C-BAFD261EAE85}" type="datetimeFigureOut">
              <a:rPr lang="en-US" smtClean="0"/>
              <a:pPr/>
              <a:t>9/7/2016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3D3D2-717D-48E6-80FB-93B43227CCF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56BC74E-1371-49DC-AD3C-BAFD261EAE85}" type="datetimeFigureOut">
              <a:rPr lang="en-US" smtClean="0"/>
              <a:pPr/>
              <a:t>9/7/2016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3D3D2-717D-48E6-80FB-93B43227CCF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152400" y="152400"/>
            <a:ext cx="8839200" cy="6553200"/>
          </a:xfrm>
          <a:prstGeom prst="rect">
            <a:avLst/>
          </a:prstGeom>
          <a:noFill/>
          <a:ln w="7620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228600" y="228600"/>
            <a:ext cx="8686800" cy="6400800"/>
          </a:xfrm>
          <a:prstGeom prst="rect">
            <a:avLst/>
          </a:prstGeom>
          <a:solidFill>
            <a:srgbClr val="8EEF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en-US" sz="28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56BC74E-1371-49DC-AD3C-BAFD261EAE85}" type="datetimeFigureOut">
              <a:rPr lang="en-US" smtClean="0"/>
              <a:pPr/>
              <a:t>9/7/2016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3D3D2-717D-48E6-80FB-93B43227CCF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56BC74E-1371-49DC-AD3C-BAFD261EAE85}" type="datetimeFigureOut">
              <a:rPr lang="en-US" smtClean="0"/>
              <a:pPr/>
              <a:t>9/7/2016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3D3D2-717D-48E6-80FB-93B43227CCF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13D3D2-717D-48E6-80FB-93B43227CCF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152400" y="152400"/>
            <a:ext cx="8839200" cy="6553200"/>
          </a:xfrm>
          <a:prstGeom prst="rect">
            <a:avLst/>
          </a:prstGeom>
          <a:noFill/>
          <a:ln w="7620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6BC74E-1371-49DC-AD3C-BAFD261EAE85}" type="datetimeFigureOut">
              <a:rPr lang="en-US" smtClean="0"/>
              <a:pPr/>
              <a:t>9/7/2016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13D3D2-717D-48E6-80FB-93B43227CCF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9BBCAE-0A7B-4A66-A9A2-393E18E712CD}" type="datetimeFigureOut">
              <a:rPr lang="en-US" smtClean="0"/>
              <a:pPr/>
              <a:t>9/7/2016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13D3D2-717D-48E6-80FB-93B43227CCF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152400" y="152400"/>
            <a:ext cx="8839200" cy="6553200"/>
          </a:xfrm>
          <a:prstGeom prst="rect">
            <a:avLst/>
          </a:prstGeom>
          <a:noFill/>
          <a:ln w="7620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CB97365-EBCA-4027-87D5-99FC1D4DF0BB}" type="datetimeFigureOut">
              <a:rPr lang="en-US" smtClean="0"/>
              <a:pPr/>
              <a:t>9/7/2016</a:t>
            </a:fld>
            <a:endParaRPr lang="en-US">
              <a:solidFill>
                <a:schemeClr val="tx1">
                  <a:shade val="50000"/>
                </a:scheme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213D3D2-717D-48E6-80FB-93B43227CCF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152400" y="152400"/>
            <a:ext cx="8839200" cy="6553200"/>
          </a:xfrm>
          <a:prstGeom prst="rect">
            <a:avLst/>
          </a:prstGeom>
          <a:noFill/>
          <a:ln w="7620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8.jpeg"/><Relationship Id="rId5" Type="http://schemas.openxmlformats.org/officeDocument/2006/relationships/image" Target="../media/image27.gif"/><Relationship Id="rId4" Type="http://schemas.openxmlformats.org/officeDocument/2006/relationships/image" Target="../media/image26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18.gif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10" Type="http://schemas.openxmlformats.org/officeDocument/2006/relationships/image" Target="../media/image43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gif"/><Relationship Id="rId5" Type="http://schemas.openxmlformats.org/officeDocument/2006/relationships/image" Target="../media/image59.gif"/><Relationship Id="rId4" Type="http://schemas.openxmlformats.org/officeDocument/2006/relationships/image" Target="../media/image58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gif"/><Relationship Id="rId4" Type="http://schemas.openxmlformats.org/officeDocument/2006/relationships/image" Target="../media/image6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gif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gif"/><Relationship Id="rId7" Type="http://schemas.openxmlformats.org/officeDocument/2006/relationships/image" Target="../media/image12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gif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213D3D2-717D-48E6-80FB-93B43227CCF1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" y="533400"/>
            <a:ext cx="8534400" cy="1905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এই স্লাইডটি সম্মানিত শিক্ষকবৃন্দের জন্য তাই </a:t>
            </a:r>
            <a:r>
              <a:rPr lang="en-US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Slide </a:t>
            </a:r>
            <a:r>
              <a:rPr lang="bn-BD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টি</a:t>
            </a:r>
            <a:r>
              <a:rPr lang="en-US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Hide </a:t>
            </a:r>
            <a:r>
              <a:rPr lang="bn-BD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করে রাখা হয়েছে। </a:t>
            </a:r>
            <a:endParaRPr lang="en-US" sz="24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" y="2667000"/>
            <a:ext cx="8534400" cy="36576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bn-BD" sz="2800" dirty="0" smtClean="0">
                <a:solidFill>
                  <a:schemeClr val="tx1"/>
                </a:solidFill>
                <a:latin typeface="NikoshBAN"/>
                <a:cs typeface="NikoshBAN" pitchFamily="2" charset="0"/>
              </a:rPr>
              <a:t>এই পাঠ উপস্থাপনের জন্য স্লাইডের নিচের দিকে নোটে প্রয়োজনীয় নির্দেশনা দেয়া আছে। পাঠ উপস্থাপনের ক্ষেত্রে নিজস্ব কৌশল প্রয়োগ করতে পারেন। </a:t>
            </a:r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প্রেজেন্টেশনটি</a:t>
            </a:r>
            <a:r>
              <a:rPr lang="bn-BD" sz="2800" dirty="0" smtClean="0">
                <a:solidFill>
                  <a:schemeClr val="tx1"/>
                </a:solidFill>
                <a:latin typeface="NikoshBAN"/>
              </a:rPr>
              <a:t> </a:t>
            </a:r>
            <a:r>
              <a:rPr lang="en-AU" sz="2800" dirty="0">
                <a:solidFill>
                  <a:schemeClr val="tx1"/>
                </a:solidFill>
                <a:latin typeface="NikoshBAN"/>
              </a:rPr>
              <a:t>F</a:t>
            </a:r>
            <a:r>
              <a:rPr lang="en-A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AU" sz="2800" dirty="0">
                <a:solidFill>
                  <a:schemeClr val="tx1"/>
                </a:solidFill>
                <a:latin typeface="NikoshBAN"/>
              </a:rPr>
              <a:t> </a:t>
            </a:r>
            <a:r>
              <a:rPr lang="en-AU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Key </a:t>
            </a:r>
            <a:r>
              <a:rPr lang="bn-BD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চেপে শুরু করতে পারেন। তাহলে </a:t>
            </a:r>
            <a:r>
              <a:rPr lang="en-A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Hide Slide Show</a:t>
            </a:r>
            <a:r>
              <a:rPr lang="en-AU" sz="2800" dirty="0">
                <a:solidFill>
                  <a:schemeClr val="tx1"/>
                </a:solidFill>
                <a:latin typeface="NikoshBAN"/>
              </a:rPr>
              <a:t> </a:t>
            </a:r>
            <a:r>
              <a:rPr lang="bn-BD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করবে না</a:t>
            </a:r>
            <a:r>
              <a:rPr lang="bn-BD" sz="2800" dirty="0">
                <a:solidFill>
                  <a:schemeClr val="tx1"/>
                </a:solidFill>
                <a:latin typeface="NikoshBAN"/>
              </a:rPr>
              <a:t>।</a:t>
            </a:r>
            <a:endParaRPr lang="en-AU" sz="2800" dirty="0">
              <a:solidFill>
                <a:schemeClr val="tx1"/>
              </a:solidFill>
              <a:latin typeface="NikoshBAN"/>
            </a:endParaRPr>
          </a:p>
          <a:p>
            <a:pPr algn="ctr"/>
            <a:endParaRPr lang="en-US" sz="2800" dirty="0">
              <a:latin typeface="NikoshBAN"/>
            </a:endParaRPr>
          </a:p>
        </p:txBody>
      </p:sp>
    </p:spTree>
    <p:extLst>
      <p:ext uri="{BB962C8B-B14F-4D97-AF65-F5344CB8AC3E}">
        <p14:creationId xmlns:p14="http://schemas.microsoft.com/office/powerpoint/2010/main" val="11680766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228600" y="228600"/>
            <a:ext cx="8686801" cy="4732133"/>
            <a:chOff x="76200" y="152400"/>
            <a:chExt cx="8915401" cy="4732133"/>
          </a:xfrm>
        </p:grpSpPr>
        <p:pic>
          <p:nvPicPr>
            <p:cNvPr id="2" name="Picture 1" descr="storm2.g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69337" y="152400"/>
              <a:ext cx="5922264" cy="465593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4" name="Picture 3" descr="trippy-storm-animated-gif.gi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200" y="160132"/>
              <a:ext cx="6729846" cy="472440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11" name="Picture 10" descr="url.gif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6172200" y="762000"/>
            <a:ext cx="3048000" cy="41910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14300" y="3200400"/>
            <a:ext cx="8877300" cy="3594538"/>
            <a:chOff x="76200" y="2424022"/>
            <a:chExt cx="9105900" cy="4281578"/>
          </a:xfrm>
        </p:grpSpPr>
        <p:pic>
          <p:nvPicPr>
            <p:cNvPr id="9" name="Picture 8" descr="ngm_bangladesh_01_custom-4cb42ccccb89cc2c59804931a5122e14142ac1d9-s6-c30.jpg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8464" b="17750"/>
            <a:stretch>
              <a:fillRect/>
            </a:stretch>
          </p:blipFill>
          <p:spPr>
            <a:xfrm>
              <a:off x="76200" y="2438400"/>
              <a:ext cx="9029700" cy="42672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2" name="Picture 11" descr="ngm_bangladesh_01_custom-4cb42ccccb89cc2c59804931a5122e14142ac1d9-s6-c30.jpg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6667" t="18464" b="17750"/>
            <a:stretch>
              <a:fillRect/>
            </a:stretch>
          </p:blipFill>
          <p:spPr>
            <a:xfrm>
              <a:off x="6172200" y="2424022"/>
              <a:ext cx="3009900" cy="42672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15" name="TextBox 14"/>
          <p:cNvSpPr txBox="1"/>
          <p:nvPr/>
        </p:nvSpPr>
        <p:spPr>
          <a:xfrm>
            <a:off x="5181600" y="2362200"/>
            <a:ext cx="114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n w="11430"/>
                <a:latin typeface="NikoshBAN" pitchFamily="2" charset="0"/>
                <a:cs typeface="NikoshBAN" pitchFamily="2" charset="0"/>
              </a:rPr>
              <a:t>ঝড়</a:t>
            </a:r>
            <a:endParaRPr lang="en-US" sz="3200" dirty="0"/>
          </a:p>
        </p:txBody>
      </p:sp>
      <p:sp>
        <p:nvSpPr>
          <p:cNvPr id="16" name="TextBox 15"/>
          <p:cNvSpPr txBox="1"/>
          <p:nvPr/>
        </p:nvSpPr>
        <p:spPr>
          <a:xfrm>
            <a:off x="7162800" y="2667000"/>
            <a:ext cx="114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n w="11430"/>
                <a:latin typeface="NikoshBAN" pitchFamily="2" charset="0"/>
                <a:cs typeface="NikoshBAN" pitchFamily="2" charset="0"/>
              </a:rPr>
              <a:t>বৃষ্টি </a:t>
            </a:r>
            <a:endParaRPr lang="en-US" sz="3200" dirty="0"/>
          </a:p>
        </p:txBody>
      </p:sp>
      <p:sp>
        <p:nvSpPr>
          <p:cNvPr id="19" name="TextBox 18"/>
          <p:cNvSpPr txBox="1"/>
          <p:nvPr/>
        </p:nvSpPr>
        <p:spPr>
          <a:xfrm>
            <a:off x="1447800" y="3316069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প্রাকৃতিক অবস্থা</a:t>
            </a:r>
            <a:endParaRPr lang="en-US" sz="3600" dirty="0" smtClean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2277127"/>
              </p:ext>
            </p:extLst>
          </p:nvPr>
        </p:nvGraphicFramePr>
        <p:xfrm>
          <a:off x="228600" y="304800"/>
          <a:ext cx="8610600" cy="6019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09672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611BEF9-CBAE-45C5-A14D-6A5D40A7DB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graphicEl>
                                              <a:dgm id="{7611BEF9-CBAE-45C5-A14D-6A5D40A7DB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graphicEl>
                                              <a:dgm id="{7611BEF9-CBAE-45C5-A14D-6A5D40A7DB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graphicEl>
                                              <a:dgm id="{7611BEF9-CBAE-45C5-A14D-6A5D40A7DB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3B0B08C-3083-4D18-9462-70BFB134FE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graphicEl>
                                              <a:dgm id="{73B0B08C-3083-4D18-9462-70BFB134FE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graphicEl>
                                              <a:dgm id="{73B0B08C-3083-4D18-9462-70BFB134FE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graphicEl>
                                              <a:dgm id="{73B0B08C-3083-4D18-9462-70BFB134FE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928BC51-4A2E-4BCD-A325-A5D177AAFF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graphicEl>
                                              <a:dgm id="{E928BC51-4A2E-4BCD-A325-A5D177AAFF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graphicEl>
                                              <a:dgm id="{E928BC51-4A2E-4BCD-A325-A5D177AAFF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graphicEl>
                                              <a:dgm id="{E928BC51-4A2E-4BCD-A325-A5D177AAFF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BA3EAE7-68F5-4D4B-BF71-4A585F0BE7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graphicEl>
                                              <a:dgm id="{5BA3EAE7-68F5-4D4B-BF71-4A585F0BE7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graphicEl>
                                              <a:dgm id="{5BA3EAE7-68F5-4D4B-BF71-4A585F0BE7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graphicEl>
                                              <a:dgm id="{5BA3EAE7-68F5-4D4B-BF71-4A585F0BE74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CCE93C6-4841-422D-BAB7-1CAB907C2A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graphicEl>
                                              <a:dgm id="{0CCE93C6-4841-422D-BAB7-1CAB907C2A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graphicEl>
                                              <a:dgm id="{0CCE93C6-4841-422D-BAB7-1CAB907C2A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graphicEl>
                                              <a:dgm id="{0CCE93C6-4841-422D-BAB7-1CAB907C2A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2DBF612-6791-433B-A278-D0366E9B1A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graphicEl>
                                              <a:dgm id="{42DBF612-6791-433B-A278-D0366E9B1A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>
                                            <p:graphicEl>
                                              <a:dgm id="{42DBF612-6791-433B-A278-D0366E9B1A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>
                                            <p:graphicEl>
                                              <a:dgm id="{42DBF612-6791-433B-A278-D0366E9B1A8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02C27C5-2FEF-48D0-A8AD-0DB21035A7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graphicEl>
                                              <a:dgm id="{402C27C5-2FEF-48D0-A8AD-0DB21035A7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402C27C5-2FEF-48D0-A8AD-0DB21035A7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>
                                            <p:graphicEl>
                                              <a:dgm id="{402C27C5-2FEF-48D0-A8AD-0DB21035A73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4522" y="5334000"/>
            <a:ext cx="8610600" cy="10772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bn-BD" sz="3200" b="1" dirty="0" smtClean="0">
                <a:latin typeface="NikoshBAN" pitchFamily="2" charset="0"/>
                <a:cs typeface="NikoshBAN" pitchFamily="2" charset="0"/>
              </a:rPr>
              <a:t>বাংলাদেশের ভূ-প্রকৃতি ও অবস্থান চিন্তা করে জলবায়ুর </a:t>
            </a:r>
            <a:r>
              <a:rPr lang="bn-BD" sz="3200" b="1" dirty="0" smtClean="0">
                <a:ln w="11430"/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প্রকৃতি কেমন তা </a:t>
            </a:r>
            <a:r>
              <a:rPr lang="bn-BD" sz="3200" b="1" dirty="0" smtClean="0">
                <a:latin typeface="NikoshBAN" pitchFamily="2" charset="0"/>
                <a:cs typeface="NikoshBAN" pitchFamily="2" charset="0"/>
              </a:rPr>
              <a:t>সর্বোচ্চ ৫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টি</a:t>
            </a:r>
            <a:r>
              <a:rPr lang="bn-BD" sz="3200" b="1" dirty="0" smtClean="0">
                <a:latin typeface="NikoshBAN" pitchFamily="2" charset="0"/>
                <a:cs typeface="NikoshBAN" pitchFamily="2" charset="0"/>
              </a:rPr>
              <a:t> পয়েন্টে </a:t>
            </a:r>
            <a:r>
              <a:rPr lang="bn-BD" sz="3200" b="1" dirty="0" smtClean="0">
                <a:ln w="11430"/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ব্যাখ্যা কর। </a:t>
            </a:r>
            <a:endParaRPr lang="en-US" sz="32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28800" y="304800"/>
            <a:ext cx="3200400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জোড়ায় কাজ</a:t>
            </a:r>
            <a:endParaRPr lang="en-US" sz="3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172200" y="381000"/>
            <a:ext cx="2590800" cy="6858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সময়ঃ ৫ মিনিট</a:t>
            </a:r>
          </a:p>
        </p:txBody>
      </p:sp>
      <p:pic>
        <p:nvPicPr>
          <p:cNvPr id="5" name="Picture 4" descr="009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1524000"/>
            <a:ext cx="4191000" cy="3143250"/>
          </a:xfrm>
          <a:prstGeom prst="ellipse">
            <a:avLst/>
          </a:prstGeom>
          <a:ln w="63500" cap="rnd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126309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unshine.gif"/>
          <p:cNvPicPr>
            <a:picLocks noChangeAspect="1"/>
          </p:cNvPicPr>
          <p:nvPr/>
        </p:nvPicPr>
        <p:blipFill>
          <a:blip r:embed="rId3"/>
          <a:srcRect l="11607" t="11905"/>
          <a:stretch>
            <a:fillRect/>
          </a:stretch>
        </p:blipFill>
        <p:spPr>
          <a:xfrm>
            <a:off x="228600" y="228600"/>
            <a:ext cx="8715632" cy="640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 descr="article.pn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A2A4B3"/>
              </a:clrFrom>
              <a:clrTo>
                <a:srgbClr val="A2A4B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97" t="7464" r="7531" b="5002"/>
          <a:stretch>
            <a:fillRect/>
          </a:stretch>
        </p:blipFill>
        <p:spPr>
          <a:xfrm>
            <a:off x="5111931" y="2514600"/>
            <a:ext cx="4032069" cy="4150659"/>
          </a:xfrm>
          <a:prstGeom prst="rect">
            <a:avLst/>
          </a:prstGeom>
        </p:spPr>
      </p:pic>
      <p:pic>
        <p:nvPicPr>
          <p:cNvPr id="4" name="Picture 3" descr="good-morning-sunshine_306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800" t="18768" r="24400" b="28379"/>
          <a:stretch>
            <a:fillRect/>
          </a:stretch>
        </p:blipFill>
        <p:spPr>
          <a:xfrm rot="19674723">
            <a:off x="522752" y="699916"/>
            <a:ext cx="1253445" cy="11810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ular Callout 6"/>
          <p:cNvSpPr/>
          <p:nvPr/>
        </p:nvSpPr>
        <p:spPr>
          <a:xfrm>
            <a:off x="6705600" y="1143000"/>
            <a:ext cx="1981200" cy="609600"/>
          </a:xfrm>
          <a:prstGeom prst="wedgeRectCallout">
            <a:avLst>
              <a:gd name="adj1" fmla="val -30097"/>
              <a:gd name="adj2" fmla="val 331157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bn-BD" sz="2000" b="1" dirty="0" smtClean="0">
                <a:ln w="11430"/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উত্তর মেরুতে অবস্থিত </a:t>
            </a:r>
            <a:endParaRPr lang="en-US" sz="2000" dirty="0" smtClean="0">
              <a:solidFill>
                <a:schemeClr val="bg1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7110484" y="3514089"/>
            <a:ext cx="240644" cy="259126"/>
          </a:xfrm>
          <a:custGeom>
            <a:avLst/>
            <a:gdLst>
              <a:gd name="connsiteX0" fmla="*/ 81886 w 240644"/>
              <a:gd name="connsiteY0" fmla="*/ 34329 h 259126"/>
              <a:gd name="connsiteX1" fmla="*/ 40943 w 240644"/>
              <a:gd name="connsiteY1" fmla="*/ 47977 h 259126"/>
              <a:gd name="connsiteX2" fmla="*/ 27295 w 240644"/>
              <a:gd name="connsiteY2" fmla="*/ 88920 h 259126"/>
              <a:gd name="connsiteX3" fmla="*/ 0 w 240644"/>
              <a:gd name="connsiteY3" fmla="*/ 129863 h 259126"/>
              <a:gd name="connsiteX4" fmla="*/ 13647 w 240644"/>
              <a:gd name="connsiteY4" fmla="*/ 211750 h 259126"/>
              <a:gd name="connsiteX5" fmla="*/ 27295 w 240644"/>
              <a:gd name="connsiteY5" fmla="*/ 252693 h 259126"/>
              <a:gd name="connsiteX6" fmla="*/ 68238 w 240644"/>
              <a:gd name="connsiteY6" fmla="*/ 239045 h 259126"/>
              <a:gd name="connsiteX7" fmla="*/ 136477 w 240644"/>
              <a:gd name="connsiteY7" fmla="*/ 129863 h 259126"/>
              <a:gd name="connsiteX8" fmla="*/ 204716 w 240644"/>
              <a:gd name="connsiteY8" fmla="*/ 116215 h 259126"/>
              <a:gd name="connsiteX9" fmla="*/ 218364 w 240644"/>
              <a:gd name="connsiteY9" fmla="*/ 61624 h 259126"/>
              <a:gd name="connsiteX10" fmla="*/ 232012 w 240644"/>
              <a:gd name="connsiteY10" fmla="*/ 20681 h 259126"/>
              <a:gd name="connsiteX11" fmla="*/ 177420 w 240644"/>
              <a:gd name="connsiteY11" fmla="*/ 7033 h 259126"/>
              <a:gd name="connsiteX12" fmla="*/ 54591 w 240644"/>
              <a:gd name="connsiteY12" fmla="*/ 47977 h 259126"/>
              <a:gd name="connsiteX13" fmla="*/ 13647 w 240644"/>
              <a:gd name="connsiteY13" fmla="*/ 61624 h 259126"/>
              <a:gd name="connsiteX14" fmla="*/ 13647 w 240644"/>
              <a:gd name="connsiteY14" fmla="*/ 88920 h 259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0644" h="259126">
                <a:moveTo>
                  <a:pt x="81886" y="34329"/>
                </a:moveTo>
                <a:cubicBezTo>
                  <a:pt x="68238" y="38878"/>
                  <a:pt x="51115" y="37805"/>
                  <a:pt x="40943" y="47977"/>
                </a:cubicBezTo>
                <a:cubicBezTo>
                  <a:pt x="30771" y="58149"/>
                  <a:pt x="33729" y="76053"/>
                  <a:pt x="27295" y="88920"/>
                </a:cubicBezTo>
                <a:cubicBezTo>
                  <a:pt x="19960" y="103591"/>
                  <a:pt x="9098" y="116215"/>
                  <a:pt x="0" y="129863"/>
                </a:cubicBezTo>
                <a:cubicBezTo>
                  <a:pt x="4549" y="157159"/>
                  <a:pt x="7644" y="184737"/>
                  <a:pt x="13647" y="211750"/>
                </a:cubicBezTo>
                <a:cubicBezTo>
                  <a:pt x="16768" y="225793"/>
                  <a:pt x="14428" y="246260"/>
                  <a:pt x="27295" y="252693"/>
                </a:cubicBezTo>
                <a:cubicBezTo>
                  <a:pt x="40162" y="259126"/>
                  <a:pt x="54590" y="243594"/>
                  <a:pt x="68238" y="239045"/>
                </a:cubicBezTo>
                <a:cubicBezTo>
                  <a:pt x="88075" y="179537"/>
                  <a:pt x="78804" y="151491"/>
                  <a:pt x="136477" y="129863"/>
                </a:cubicBezTo>
                <a:cubicBezTo>
                  <a:pt x="158197" y="121718"/>
                  <a:pt x="181970" y="120764"/>
                  <a:pt x="204716" y="116215"/>
                </a:cubicBezTo>
                <a:cubicBezTo>
                  <a:pt x="209265" y="98018"/>
                  <a:pt x="213211" y="79659"/>
                  <a:pt x="218364" y="61624"/>
                </a:cubicBezTo>
                <a:cubicBezTo>
                  <a:pt x="222316" y="47792"/>
                  <a:pt x="240644" y="32190"/>
                  <a:pt x="232012" y="20681"/>
                </a:cubicBezTo>
                <a:cubicBezTo>
                  <a:pt x="220757" y="5675"/>
                  <a:pt x="195617" y="11582"/>
                  <a:pt x="177420" y="7033"/>
                </a:cubicBezTo>
                <a:cubicBezTo>
                  <a:pt x="25388" y="32372"/>
                  <a:pt x="150547" y="0"/>
                  <a:pt x="54591" y="47977"/>
                </a:cubicBezTo>
                <a:cubicBezTo>
                  <a:pt x="41724" y="54411"/>
                  <a:pt x="23820" y="51452"/>
                  <a:pt x="13647" y="61624"/>
                </a:cubicBezTo>
                <a:lnTo>
                  <a:pt x="13647" y="88920"/>
                </a:lnTo>
              </a:path>
            </a:pathLst>
          </a:custGeom>
          <a:solidFill>
            <a:srgbClr val="FF0066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6530291" y="5111709"/>
            <a:ext cx="334533" cy="374691"/>
          </a:xfrm>
          <a:custGeom>
            <a:avLst/>
            <a:gdLst>
              <a:gd name="connsiteX0" fmla="*/ 20634 w 334533"/>
              <a:gd name="connsiteY0" fmla="*/ 31845 h 374691"/>
              <a:gd name="connsiteX1" fmla="*/ 20634 w 334533"/>
              <a:gd name="connsiteY1" fmla="*/ 209266 h 374691"/>
              <a:gd name="connsiteX2" fmla="*/ 34282 w 334533"/>
              <a:gd name="connsiteY2" fmla="*/ 250209 h 374691"/>
              <a:gd name="connsiteX3" fmla="*/ 75225 w 334533"/>
              <a:gd name="connsiteY3" fmla="*/ 277504 h 374691"/>
              <a:gd name="connsiteX4" fmla="*/ 102521 w 334533"/>
              <a:gd name="connsiteY4" fmla="*/ 318448 h 374691"/>
              <a:gd name="connsiteX5" fmla="*/ 116169 w 334533"/>
              <a:gd name="connsiteY5" fmla="*/ 359391 h 374691"/>
              <a:gd name="connsiteX6" fmla="*/ 238999 w 334533"/>
              <a:gd name="connsiteY6" fmla="*/ 373039 h 374691"/>
              <a:gd name="connsiteX7" fmla="*/ 225351 w 334533"/>
              <a:gd name="connsiteY7" fmla="*/ 291152 h 374691"/>
              <a:gd name="connsiteX8" fmla="*/ 238999 w 334533"/>
              <a:gd name="connsiteY8" fmla="*/ 250209 h 374691"/>
              <a:gd name="connsiteX9" fmla="*/ 334533 w 334533"/>
              <a:gd name="connsiteY9" fmla="*/ 236561 h 374691"/>
              <a:gd name="connsiteX10" fmla="*/ 320885 w 334533"/>
              <a:gd name="connsiteY10" fmla="*/ 168322 h 374691"/>
              <a:gd name="connsiteX11" fmla="*/ 238999 w 334533"/>
              <a:gd name="connsiteY11" fmla="*/ 100083 h 374691"/>
              <a:gd name="connsiteX12" fmla="*/ 198055 w 334533"/>
              <a:gd name="connsiteY12" fmla="*/ 59140 h 374691"/>
              <a:gd name="connsiteX13" fmla="*/ 157112 w 334533"/>
              <a:gd name="connsiteY13" fmla="*/ 45492 h 374691"/>
              <a:gd name="connsiteX14" fmla="*/ 116169 w 334533"/>
              <a:gd name="connsiteY14" fmla="*/ 18197 h 374691"/>
              <a:gd name="connsiteX15" fmla="*/ 20634 w 334533"/>
              <a:gd name="connsiteY15" fmla="*/ 31845 h 374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34533" h="374691">
                <a:moveTo>
                  <a:pt x="20634" y="31845"/>
                </a:moveTo>
                <a:cubicBezTo>
                  <a:pt x="4712" y="63690"/>
                  <a:pt x="0" y="75142"/>
                  <a:pt x="20634" y="209266"/>
                </a:cubicBezTo>
                <a:cubicBezTo>
                  <a:pt x="22821" y="223485"/>
                  <a:pt x="25295" y="238976"/>
                  <a:pt x="34282" y="250209"/>
                </a:cubicBezTo>
                <a:cubicBezTo>
                  <a:pt x="44529" y="263017"/>
                  <a:pt x="61577" y="268406"/>
                  <a:pt x="75225" y="277504"/>
                </a:cubicBezTo>
                <a:cubicBezTo>
                  <a:pt x="84324" y="291152"/>
                  <a:pt x="95185" y="303777"/>
                  <a:pt x="102521" y="318448"/>
                </a:cubicBezTo>
                <a:cubicBezTo>
                  <a:pt x="108955" y="331315"/>
                  <a:pt x="102812" y="354048"/>
                  <a:pt x="116169" y="359391"/>
                </a:cubicBezTo>
                <a:cubicBezTo>
                  <a:pt x="154418" y="374691"/>
                  <a:pt x="198056" y="368490"/>
                  <a:pt x="238999" y="373039"/>
                </a:cubicBezTo>
                <a:cubicBezTo>
                  <a:pt x="234450" y="345743"/>
                  <a:pt x="225351" y="318824"/>
                  <a:pt x="225351" y="291152"/>
                </a:cubicBezTo>
                <a:cubicBezTo>
                  <a:pt x="225351" y="276766"/>
                  <a:pt x="226132" y="256643"/>
                  <a:pt x="238999" y="250209"/>
                </a:cubicBezTo>
                <a:cubicBezTo>
                  <a:pt x="267771" y="235823"/>
                  <a:pt x="302688" y="241110"/>
                  <a:pt x="334533" y="236561"/>
                </a:cubicBezTo>
                <a:cubicBezTo>
                  <a:pt x="329984" y="213815"/>
                  <a:pt x="331259" y="189070"/>
                  <a:pt x="320885" y="168322"/>
                </a:cubicBezTo>
                <a:cubicBezTo>
                  <a:pt x="303798" y="134148"/>
                  <a:pt x="265870" y="122476"/>
                  <a:pt x="238999" y="100083"/>
                </a:cubicBezTo>
                <a:cubicBezTo>
                  <a:pt x="224172" y="87727"/>
                  <a:pt x="214114" y="69846"/>
                  <a:pt x="198055" y="59140"/>
                </a:cubicBezTo>
                <a:cubicBezTo>
                  <a:pt x="186085" y="51160"/>
                  <a:pt x="169979" y="51926"/>
                  <a:pt x="157112" y="45492"/>
                </a:cubicBezTo>
                <a:cubicBezTo>
                  <a:pt x="142441" y="38157"/>
                  <a:pt x="132253" y="21414"/>
                  <a:pt x="116169" y="18197"/>
                </a:cubicBezTo>
                <a:cubicBezTo>
                  <a:pt x="84942" y="11952"/>
                  <a:pt x="36557" y="0"/>
                  <a:pt x="20634" y="31845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ular Callout 9"/>
          <p:cNvSpPr/>
          <p:nvPr/>
        </p:nvSpPr>
        <p:spPr>
          <a:xfrm>
            <a:off x="2057400" y="3962400"/>
            <a:ext cx="2057400" cy="609600"/>
          </a:xfrm>
          <a:prstGeom prst="wedgeRectCallout">
            <a:avLst>
              <a:gd name="adj1" fmla="val 160829"/>
              <a:gd name="adj2" fmla="val 152052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bn-BD" sz="2000" b="1" dirty="0" smtClean="0">
                <a:ln w="11430"/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নিরক্ষ রেখায় অবস্থিত </a:t>
            </a:r>
            <a:endParaRPr lang="en-US" sz="2000" dirty="0" smtClean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8600" y="5562600"/>
            <a:ext cx="55626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800" b="1" dirty="0" smtClean="0">
                <a:ln w="11430"/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কোন দেশের অবস্থান অক্ষাংশ ও দ্রাঘিমাংশ ভেদে আবহাওয়া পার্থক্য হয়ে থাকে 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2" name="Frame 11"/>
          <p:cNvSpPr/>
          <p:nvPr/>
        </p:nvSpPr>
        <p:spPr>
          <a:xfrm>
            <a:off x="2362200" y="304800"/>
            <a:ext cx="5181600" cy="533400"/>
          </a:xfrm>
          <a:prstGeom prst="frame">
            <a:avLst/>
          </a:prstGeom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bn-BD" sz="2800" b="1" dirty="0" smtClean="0">
                <a:ln w="11430"/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 জলবায়ুর প্রকৃতি নির্ণয়ের উপাদান </a:t>
            </a:r>
            <a:endParaRPr lang="en-US" sz="2800" dirty="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ED-SEA-LENSES-201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200" y="914400"/>
            <a:ext cx="4114800" cy="27051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 descr="wind_blown_tree_an_a_rocks_ledge_hdr-1575121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3810000"/>
            <a:ext cx="4114800" cy="274023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 descr="DSC_0982-MOTION.gi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200" y="3733800"/>
            <a:ext cx="4114800" cy="281643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Frame 12"/>
          <p:cNvSpPr/>
          <p:nvPr/>
        </p:nvSpPr>
        <p:spPr>
          <a:xfrm>
            <a:off x="2362200" y="304800"/>
            <a:ext cx="5181600" cy="533400"/>
          </a:xfrm>
          <a:prstGeom prst="frame">
            <a:avLst/>
          </a:prstGeom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bn-BD" sz="2800" b="1" dirty="0" smtClean="0">
                <a:ln w="11430"/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জলবায়ুর প্রকৃতি নির্ণয়ের উপাদান </a:t>
            </a:r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81600" y="1524000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bn-BD" sz="2800" dirty="0" smtClean="0">
                <a:ln w="11430"/>
                <a:latin typeface="NikoshBAN" pitchFamily="2" charset="0"/>
                <a:cs typeface="NikoshBAN" pitchFamily="2" charset="0"/>
              </a:rPr>
              <a:t>সমুদ্র পৃষ্ঠ থেকে  উচ্চতা </a:t>
            </a:r>
            <a:endParaRPr lang="en-US" sz="2800" dirty="0" smtClean="0"/>
          </a:p>
        </p:txBody>
      </p:sp>
      <p:sp>
        <p:nvSpPr>
          <p:cNvPr id="15" name="TextBox 14"/>
          <p:cNvSpPr txBox="1"/>
          <p:nvPr/>
        </p:nvSpPr>
        <p:spPr>
          <a:xfrm>
            <a:off x="5334000" y="4572000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bn-BD" sz="2800" dirty="0" smtClean="0">
                <a:ln w="11430"/>
                <a:latin typeface="NikoshBAN" pitchFamily="2" charset="0"/>
                <a:cs typeface="NikoshBAN" pitchFamily="2" charset="0"/>
              </a:rPr>
              <a:t>সমুদ্র স্রোত </a:t>
            </a:r>
            <a:endParaRPr lang="en-US" sz="2800" dirty="0" smtClean="0"/>
          </a:p>
        </p:txBody>
      </p:sp>
      <p:sp>
        <p:nvSpPr>
          <p:cNvPr id="16" name="TextBox 15"/>
          <p:cNvSpPr txBox="1"/>
          <p:nvPr/>
        </p:nvSpPr>
        <p:spPr>
          <a:xfrm>
            <a:off x="1066800" y="4038600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bn-BD" sz="2800" dirty="0" smtClean="0">
                <a:ln w="11430"/>
                <a:latin typeface="NikoshBAN" pitchFamily="2" charset="0"/>
                <a:cs typeface="NikoshBAN" pitchFamily="2" charset="0"/>
              </a:rPr>
              <a:t>বায়ু প্রবাহ </a:t>
            </a:r>
            <a:endParaRPr lang="en-US" sz="2800" dirty="0" smtClean="0"/>
          </a:p>
        </p:txBody>
      </p:sp>
      <p:pic>
        <p:nvPicPr>
          <p:cNvPr id="17" name="Picture 16" descr="377899_1ae619ca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914400"/>
            <a:ext cx="4114800" cy="2743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TextBox 17"/>
          <p:cNvSpPr txBox="1"/>
          <p:nvPr/>
        </p:nvSpPr>
        <p:spPr>
          <a:xfrm>
            <a:off x="990600" y="1524000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bn-BD" sz="2800" dirty="0" smtClean="0">
                <a:ln w="11430"/>
                <a:latin typeface="NikoshBAN" pitchFamily="2" charset="0"/>
                <a:cs typeface="NikoshBAN" pitchFamily="2" charset="0"/>
              </a:rPr>
              <a:t>সমুদ্র থেকে দূরত্ব </a:t>
            </a:r>
            <a:endParaRPr lang="en-US" sz="2800" dirty="0" smtClean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/>
      <p:bldP spid="16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Sunderban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200" y="3810000"/>
            <a:ext cx="4114800" cy="274320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8" name="Group 17"/>
          <p:cNvGrpSpPr/>
          <p:nvPr/>
        </p:nvGrpSpPr>
        <p:grpSpPr>
          <a:xfrm>
            <a:off x="381000" y="3810000"/>
            <a:ext cx="4114800" cy="2743200"/>
            <a:chOff x="4648200" y="3810000"/>
            <a:chExt cx="4114800" cy="2743200"/>
          </a:xfrm>
        </p:grpSpPr>
        <p:pic>
          <p:nvPicPr>
            <p:cNvPr id="12" name="Picture 11" descr="sunderban-004.jp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48200" y="3810000"/>
              <a:ext cx="4114800" cy="27432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3" name="Picture 12" descr="6612681039_d1289d4b57_z.jp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3823"/>
            <a:stretch>
              <a:fillRect/>
            </a:stretch>
          </p:blipFill>
          <p:spPr>
            <a:xfrm>
              <a:off x="7162800" y="4914900"/>
              <a:ext cx="1541439" cy="16383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6" name="Frame 5"/>
          <p:cNvSpPr/>
          <p:nvPr/>
        </p:nvSpPr>
        <p:spPr>
          <a:xfrm>
            <a:off x="2362200" y="304800"/>
            <a:ext cx="5181600" cy="533400"/>
          </a:xfrm>
          <a:prstGeom prst="frame">
            <a:avLst/>
          </a:prstGeom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bn-BD" sz="2800" b="1" dirty="0" smtClean="0">
                <a:ln w="11430"/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জলবায়ু প্রকৃতি নির্ণয়ের উপাদান </a:t>
            </a:r>
            <a:endParaRPr lang="en-US" sz="2800" dirty="0" smtClean="0">
              <a:solidFill>
                <a:schemeClr val="tx1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4648200" y="914401"/>
            <a:ext cx="4114800" cy="2696755"/>
            <a:chOff x="4648200" y="914401"/>
            <a:chExt cx="4114800" cy="2743199"/>
          </a:xfrm>
        </p:grpSpPr>
        <p:pic>
          <p:nvPicPr>
            <p:cNvPr id="9" name="Picture 8" descr="79686165.jpg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48201" y="914401"/>
              <a:ext cx="4114799" cy="2743199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8" name="Picture 7" descr="swc20.jpg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0400" y="2514600"/>
              <a:ext cx="1752600" cy="1102678"/>
            </a:xfrm>
            <a:prstGeom prst="rect">
              <a:avLst/>
            </a:prstGeom>
          </p:spPr>
        </p:pic>
        <p:pic>
          <p:nvPicPr>
            <p:cNvPr id="7" name="Picture 6" descr="swc19.jpg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57139" y="990600"/>
              <a:ext cx="1705861" cy="1295400"/>
            </a:xfrm>
            <a:prstGeom prst="rect">
              <a:avLst/>
            </a:prstGeom>
          </p:spPr>
        </p:pic>
        <p:pic>
          <p:nvPicPr>
            <p:cNvPr id="15" name="Picture 14" descr="ECStructuresRt70WDuncanAZBtwnMilepost370,371bSmall.jpg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48200" y="2387134"/>
              <a:ext cx="1981200" cy="1266444"/>
            </a:xfrm>
            <a:prstGeom prst="rect">
              <a:avLst/>
            </a:prstGeom>
          </p:spPr>
        </p:pic>
      </p:grpSp>
      <p:pic>
        <p:nvPicPr>
          <p:cNvPr id="17" name="Picture 16" descr="2.1 Trends in Soil-Conservation Research and Policy_3.jpg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914400"/>
            <a:ext cx="4114800" cy="2743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TextBox 18"/>
          <p:cNvSpPr txBox="1"/>
          <p:nvPr/>
        </p:nvSpPr>
        <p:spPr>
          <a:xfrm>
            <a:off x="4724400" y="990600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bn-BD" sz="2800" dirty="0" smtClean="0">
                <a:ln w="11430"/>
                <a:latin typeface="NikoshBAN" pitchFamily="2" charset="0"/>
                <a:cs typeface="NikoshBAN" pitchFamily="2" charset="0"/>
              </a:rPr>
              <a:t>মৃত্তিকার গঠন </a:t>
            </a:r>
            <a:endParaRPr lang="en-US" sz="2800" dirty="0" smtClean="0"/>
          </a:p>
        </p:txBody>
      </p:sp>
      <p:sp>
        <p:nvSpPr>
          <p:cNvPr id="20" name="TextBox 19"/>
          <p:cNvSpPr txBox="1"/>
          <p:nvPr/>
        </p:nvSpPr>
        <p:spPr>
          <a:xfrm>
            <a:off x="5105400" y="3886200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bn-BD" sz="2800" dirty="0" smtClean="0">
                <a:ln w="11430"/>
                <a:latin typeface="NikoshBAN" pitchFamily="2" charset="0"/>
                <a:cs typeface="NikoshBAN" pitchFamily="2" charset="0"/>
              </a:rPr>
              <a:t>বনভূমির অবস্থান </a:t>
            </a:r>
            <a:endParaRPr lang="en-US" sz="2800" dirty="0" smtClean="0"/>
          </a:p>
        </p:txBody>
      </p:sp>
      <p:sp>
        <p:nvSpPr>
          <p:cNvPr id="21" name="TextBox 20"/>
          <p:cNvSpPr txBox="1"/>
          <p:nvPr/>
        </p:nvSpPr>
        <p:spPr>
          <a:xfrm>
            <a:off x="1066800" y="3810000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bn-BD" sz="2800" dirty="0" smtClean="0">
                <a:ln w="11430"/>
                <a:latin typeface="NikoshBAN" pitchFamily="2" charset="0"/>
                <a:cs typeface="NikoshBAN" pitchFamily="2" charset="0"/>
              </a:rPr>
              <a:t>বনভূমির পরিমাণ </a:t>
            </a:r>
            <a:endParaRPr lang="en-US" sz="2800" dirty="0" smtClean="0"/>
          </a:p>
        </p:txBody>
      </p:sp>
      <p:sp>
        <p:nvSpPr>
          <p:cNvPr id="22" name="TextBox 21"/>
          <p:cNvSpPr txBox="1"/>
          <p:nvPr/>
        </p:nvSpPr>
        <p:spPr>
          <a:xfrm>
            <a:off x="990600" y="990600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bn-BD" sz="2800" dirty="0" smtClean="0">
                <a:ln w="11430"/>
                <a:latin typeface="NikoshBAN" pitchFamily="2" charset="0"/>
                <a:cs typeface="NikoshBAN" pitchFamily="2" charset="0"/>
              </a:rPr>
              <a:t>ভূমির ঢাল </a:t>
            </a:r>
            <a:endParaRPr lang="en-US" sz="2800" dirty="0" smtClean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9" grpId="0"/>
      <p:bldP spid="20" grpId="0"/>
      <p:bldP spid="21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847877490"/>
              </p:ext>
            </p:extLst>
          </p:nvPr>
        </p:nvGraphicFramePr>
        <p:xfrm>
          <a:off x="533400" y="304800"/>
          <a:ext cx="8229600" cy="617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AED51D8-AA69-4B42-BC0D-5F82046E13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graphicEl>
                                              <a:dgm id="{7AED51D8-AA69-4B42-BC0D-5F82046E13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graphicEl>
                                              <a:dgm id="{7AED51D8-AA69-4B42-BC0D-5F82046E13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2A15DB3-6391-4A7F-87F9-B472CB1473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graphicEl>
                                              <a:dgm id="{32A15DB3-6391-4A7F-87F9-B472CB1473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graphicEl>
                                              <a:dgm id="{32A15DB3-6391-4A7F-87F9-B472CB1473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1FA7E01-9D07-4241-BB9A-AD9E186B72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>
                                            <p:graphicEl>
                                              <a:dgm id="{F1FA7E01-9D07-4241-BB9A-AD9E186B72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graphicEl>
                                              <a:dgm id="{F1FA7E01-9D07-4241-BB9A-AD9E186B72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5B2A656-1038-4738-9A70-EB2A081CC0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>
                                            <p:graphicEl>
                                              <a:dgm id="{05B2A656-1038-4738-9A70-EB2A081CC0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graphicEl>
                                              <a:dgm id="{05B2A656-1038-4738-9A70-EB2A081CC0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A6AF470-F4AA-4DB5-8896-A5C79FEE50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graphicEl>
                                              <a:dgm id="{2A6AF470-F4AA-4DB5-8896-A5C79FEE50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graphicEl>
                                              <a:dgm id="{2A6AF470-F4AA-4DB5-8896-A5C79FEE50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4CF2DEC-C206-42D9-90A4-A93D67B294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graphicEl>
                                              <a:dgm id="{34CF2DEC-C206-42D9-90A4-A93D67B294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graphicEl>
                                              <a:dgm id="{34CF2DEC-C206-42D9-90A4-A93D67B294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936B2CF-EA5C-48B5-B3CC-0D14FCA2E8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graphicEl>
                                              <a:dgm id="{3936B2CF-EA5C-48B5-B3CC-0D14FCA2E8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graphicEl>
                                              <a:dgm id="{3936B2CF-EA5C-48B5-B3CC-0D14FCA2E8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41C7742-AA1D-48CC-AD01-8784A214F2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graphicEl>
                                              <a:dgm id="{441C7742-AA1D-48CC-AD01-8784A214F2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441C7742-AA1D-48CC-AD01-8784A214F2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13BDE56-FB19-422B-A5D1-9FE4450C28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>
                                            <p:graphicEl>
                                              <a:dgm id="{213BDE56-FB19-422B-A5D1-9FE4450C28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>
                                            <p:graphicEl>
                                              <a:dgm id="{213BDE56-FB19-422B-A5D1-9FE4450C28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8B5ED28-9DFE-4C64-9027-C8D4F6A618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>
                                            <p:graphicEl>
                                              <a:dgm id="{78B5ED28-9DFE-4C64-9027-C8D4F6A618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>
                                            <p:graphicEl>
                                              <a:dgm id="{78B5ED28-9DFE-4C64-9027-C8D4F6A618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24D52D2-94A2-48CA-A50F-02A132600D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>
                                            <p:graphicEl>
                                              <a:dgm id="{224D52D2-94A2-48CA-A50F-02A132600D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>
                                            <p:graphicEl>
                                              <a:dgm id="{224D52D2-94A2-48CA-A50F-02A132600D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CF0622C-4293-4E7F-9A59-4F6593BB69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>
                                            <p:graphicEl>
                                              <a:dgm id="{2CF0622C-4293-4E7F-9A59-4F6593BB69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>
                                            <p:graphicEl>
                                              <a:dgm id="{2CF0622C-4293-4E7F-9A59-4F6593BB69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CD5B677-1284-4267-9741-42B5B68750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>
                                            <p:graphicEl>
                                              <a:dgm id="{7CD5B677-1284-4267-9741-42B5B68750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">
                                            <p:graphicEl>
                                              <a:dgm id="{7CD5B677-1284-4267-9741-42B5B68750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76F8B65-DA00-4788-8435-E3DE61AA0C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">
                                            <p:graphicEl>
                                              <a:dgm id="{476F8B65-DA00-4788-8435-E3DE61AA0C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">
                                            <p:graphicEl>
                                              <a:dgm id="{476F8B65-DA00-4788-8435-E3DE61AA0C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7EFCFFC-B739-4904-B2C1-C5816637F7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">
                                            <p:graphicEl>
                                              <a:dgm id="{B7EFCFFC-B739-4904-B2C1-C5816637F7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">
                                            <p:graphicEl>
                                              <a:dgm id="{B7EFCFFC-B739-4904-B2C1-C5816637F7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6BB605E-A052-458B-96FA-E8EE2B4558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">
                                            <p:graphicEl>
                                              <a:dgm id="{96BB605E-A052-458B-96FA-E8EE2B4558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">
                                            <p:graphicEl>
                                              <a:dgm id="{96BB605E-A052-458B-96FA-E8EE2B4558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CFBB05A-A6D4-4042-8454-E227B16351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>
                                            <p:graphicEl>
                                              <a:dgm id="{ECFBB05A-A6D4-4042-8454-E227B16351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">
                                            <p:graphicEl>
                                              <a:dgm id="{ECFBB05A-A6D4-4042-8454-E227B16351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FFA05F0-824B-4744-832A-417BE26493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">
                                            <p:graphicEl>
                                              <a:dgm id="{EFFA05F0-824B-4744-832A-417BE26493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">
                                            <p:graphicEl>
                                              <a:dgm id="{EFFA05F0-824B-4744-832A-417BE26493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49555E0-AB25-4D23-903B-E5AF5DEBDD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">
                                            <p:graphicEl>
                                              <a:dgm id="{C49555E0-AB25-4D23-903B-E5AF5DEBDD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">
                                            <p:graphicEl>
                                              <a:dgm id="{C49555E0-AB25-4D23-903B-E5AF5DEBDD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51a4bd11d22f318859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200" y="3810000"/>
            <a:ext cx="4065985" cy="2743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Frame 3"/>
          <p:cNvSpPr/>
          <p:nvPr/>
        </p:nvSpPr>
        <p:spPr>
          <a:xfrm>
            <a:off x="2362200" y="304800"/>
            <a:ext cx="5181600" cy="533400"/>
          </a:xfrm>
          <a:prstGeom prst="frame">
            <a:avLst/>
          </a:prstGeom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bn-BD" sz="2800" b="1" dirty="0" smtClean="0">
                <a:ln w="11430"/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বাংলাদেশের জলবায়ু প্রকৃতি </a:t>
            </a:r>
            <a:endParaRPr lang="en-US" sz="2800" dirty="0" smtClean="0">
              <a:solidFill>
                <a:schemeClr val="tx1"/>
              </a:solidFill>
            </a:endParaRPr>
          </a:p>
        </p:txBody>
      </p:sp>
      <p:pic>
        <p:nvPicPr>
          <p:cNvPr id="9" name="Picture 8" descr="Tropical Cyclones-May 201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914400"/>
            <a:ext cx="4114800" cy="2743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4648200" y="3962400"/>
            <a:ext cx="411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bn-BD" sz="2800" dirty="0" smtClean="0">
                <a:ln w="11430"/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বাংলাদেশ- নাতিশীতোষ্ণ অঞ্চল</a:t>
            </a:r>
            <a:endParaRPr lang="en-US" sz="2800" dirty="0" smtClean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1000" y="3058180"/>
            <a:ext cx="411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bn-BD" sz="2800" dirty="0" smtClean="0">
                <a:ln w="11430"/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বাংলাদেশ ক্রান্তীয় অঞ্চলে অবস্থিত </a:t>
            </a:r>
            <a:endParaRPr lang="en-US" sz="28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387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914400"/>
            <a:ext cx="4114800" cy="2743200"/>
          </a:xfrm>
          <a:prstGeom prst="round2DiagRect">
            <a:avLst/>
          </a:prstGeom>
          <a:ln w="28575">
            <a:solidFill>
              <a:srgbClr val="000000"/>
            </a:solidFill>
          </a:ln>
        </p:spPr>
      </p:pic>
      <p:pic>
        <p:nvPicPr>
          <p:cNvPr id="8" name="Picture 7" descr="india-weather-2010-1-2-5-10-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200" y="914400"/>
            <a:ext cx="4114800" cy="2743200"/>
          </a:xfrm>
          <a:prstGeom prst="round2DiagRect">
            <a:avLst/>
          </a:prstGeom>
          <a:ln w="28575">
            <a:solidFill>
              <a:srgbClr val="000000"/>
            </a:solidFill>
          </a:ln>
        </p:spPr>
      </p:pic>
      <p:pic>
        <p:nvPicPr>
          <p:cNvPr id="10" name="Picture 9" descr="d87b78f96e92e5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200" y="3810001"/>
            <a:ext cx="4114800" cy="2743199"/>
          </a:xfrm>
          <a:prstGeom prst="round2DiagRect">
            <a:avLst/>
          </a:prstGeom>
          <a:ln w="28575">
            <a:solidFill>
              <a:srgbClr val="000000"/>
            </a:solidFill>
          </a:ln>
        </p:spPr>
      </p:pic>
      <p:pic>
        <p:nvPicPr>
          <p:cNvPr id="11" name="Picture 10" descr="summer.jpg_480_480_0_64000_0_1_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3810000"/>
            <a:ext cx="4114800" cy="2743200"/>
          </a:xfrm>
          <a:prstGeom prst="round2DiagRect">
            <a:avLst/>
          </a:prstGeom>
          <a:ln w="28575">
            <a:solidFill>
              <a:srgbClr val="000000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5791200" y="990600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bn-BD" sz="2800" dirty="0" smtClean="0">
                <a:ln w="11430"/>
                <a:latin typeface="NikoshBAN" pitchFamily="2" charset="0"/>
                <a:cs typeface="NikoshBAN" pitchFamily="2" charset="0"/>
              </a:rPr>
              <a:t>শীত কাল  </a:t>
            </a:r>
            <a:endParaRPr lang="en-US" sz="2800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5105400" y="5877580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bn-BD" sz="2800" dirty="0" smtClean="0">
                <a:ln w="11430"/>
                <a:latin typeface="NikoshBAN" pitchFamily="2" charset="0"/>
                <a:cs typeface="NikoshBAN" pitchFamily="2" charset="0"/>
              </a:rPr>
              <a:t>বর্ষা কাল</a:t>
            </a:r>
            <a:endParaRPr lang="en-US" sz="2800" dirty="0" smtClean="0"/>
          </a:p>
        </p:txBody>
      </p:sp>
      <p:sp>
        <p:nvSpPr>
          <p:cNvPr id="15" name="TextBox 14"/>
          <p:cNvSpPr txBox="1"/>
          <p:nvPr/>
        </p:nvSpPr>
        <p:spPr>
          <a:xfrm>
            <a:off x="1066800" y="5953780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bn-BD" sz="2800" dirty="0" smtClean="0">
                <a:ln w="11430"/>
                <a:latin typeface="NikoshBAN" pitchFamily="2" charset="0"/>
                <a:cs typeface="NikoshBAN" pitchFamily="2" charset="0"/>
              </a:rPr>
              <a:t> গ্রীষ্ম কাল </a:t>
            </a:r>
            <a:endParaRPr lang="en-US" sz="2800" dirty="0" smtClean="0"/>
          </a:p>
        </p:txBody>
      </p:sp>
      <p:sp>
        <p:nvSpPr>
          <p:cNvPr id="17" name="Rounded Rectangular Callout 16"/>
          <p:cNvSpPr/>
          <p:nvPr/>
        </p:nvSpPr>
        <p:spPr>
          <a:xfrm>
            <a:off x="2514600" y="1524000"/>
            <a:ext cx="1981200" cy="685800"/>
          </a:xfrm>
          <a:prstGeom prst="wedgeRoundRectCallout">
            <a:avLst>
              <a:gd name="adj1" fmla="val 10976"/>
              <a:gd name="adj2" fmla="val 110261"/>
              <a:gd name="adj3" fmla="val 16667"/>
            </a:avLst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400" dirty="0" smtClean="0">
                <a:ln w="11430"/>
                <a:latin typeface="NikoshBAN" pitchFamily="2" charset="0"/>
                <a:cs typeface="NikoshBAN" pitchFamily="2" charset="0"/>
              </a:rPr>
              <a:t>বাংলাদেশ সমুদ্র নিকটবর্তী অবস্থিত  </a:t>
            </a:r>
            <a:endParaRPr lang="en-US" sz="2400" dirty="0"/>
          </a:p>
        </p:txBody>
      </p:sp>
      <p:sp>
        <p:nvSpPr>
          <p:cNvPr id="18" name="Frame 17"/>
          <p:cNvSpPr/>
          <p:nvPr/>
        </p:nvSpPr>
        <p:spPr>
          <a:xfrm>
            <a:off x="2362200" y="304800"/>
            <a:ext cx="5181600" cy="533400"/>
          </a:xfrm>
          <a:prstGeom prst="frame">
            <a:avLst/>
          </a:prstGeom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bn-BD" sz="2800" b="1" dirty="0" smtClean="0">
                <a:ln w="11430"/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বাংলাদেশের জলবায়ুর বৈশিষ্ট্য </a:t>
            </a:r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381000" y="762000"/>
            <a:ext cx="8382000" cy="5791200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400" dirty="0" smtClean="0">
                <a:ln w="11430"/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বাংলাদেশে শীত বা গরম কোনটাই তীব্র নয়</a:t>
            </a:r>
            <a:r>
              <a:rPr lang="bn-IN" sz="4400" dirty="0">
                <a:ln w="11430"/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।</a:t>
            </a:r>
            <a:r>
              <a:rPr lang="bn-BD" sz="4400" dirty="0" smtClean="0">
                <a:ln w="11430"/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 </a:t>
            </a:r>
            <a:endParaRPr lang="en-US" sz="4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7" grpId="0" animBg="1"/>
      <p:bldP spid="18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2895600" y="304800"/>
            <a:ext cx="5181600" cy="533400"/>
          </a:xfrm>
          <a:prstGeom prst="frame">
            <a:avLst/>
          </a:prstGeom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bn-BD" sz="2800" b="1" dirty="0" smtClean="0">
                <a:ln w="11430"/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বাংলাদেশের জলবায়ুর বৈশিষ্ট্য </a:t>
            </a:r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28599" y="1905000"/>
            <a:ext cx="1980405" cy="6096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2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শীতকালে তাপমাত্রা </a:t>
            </a:r>
            <a:endParaRPr lang="en-US" sz="20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28599" y="2743200"/>
            <a:ext cx="1980405" cy="6096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2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তীব্র</a:t>
            </a:r>
            <a:r>
              <a:rPr lang="en-US" sz="2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2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শীতাঞ্চল</a:t>
            </a:r>
            <a:endParaRPr lang="en-US" sz="20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28599" y="4495800"/>
            <a:ext cx="1980405" cy="6858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2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গ্রীষ্মকালে তাপমাত্রা </a:t>
            </a:r>
            <a:endParaRPr lang="en-US" sz="20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28599" y="3581400"/>
            <a:ext cx="1980405" cy="6858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16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সাইবেরিয়ার হিম প্রবাহ থেকে রক্ষা করে</a:t>
            </a:r>
            <a:endParaRPr lang="en-US" sz="16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Down Arrow Callout 6"/>
          <p:cNvSpPr/>
          <p:nvPr/>
        </p:nvSpPr>
        <p:spPr>
          <a:xfrm>
            <a:off x="228599" y="228600"/>
            <a:ext cx="1980405" cy="1676400"/>
          </a:xfrm>
          <a:prstGeom prst="downArrowCallou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0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নিচের বাটনসমূহে ক্লিক করুন </a:t>
            </a:r>
            <a:endParaRPr lang="en-US" sz="2000" b="1" dirty="0"/>
          </a:p>
        </p:txBody>
      </p:sp>
      <p:cxnSp>
        <p:nvCxnSpPr>
          <p:cNvPr id="8" name="Straight Connector 7"/>
          <p:cNvCxnSpPr/>
          <p:nvPr/>
        </p:nvCxnSpPr>
        <p:spPr>
          <a:xfrm rot="5400000">
            <a:off x="-914401" y="3428206"/>
            <a:ext cx="6552406" cy="79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361405" y="990600"/>
            <a:ext cx="6630195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/>
        </p:nvGrpSpPr>
        <p:grpSpPr>
          <a:xfrm>
            <a:off x="3200400" y="1371600"/>
            <a:ext cx="4572000" cy="4572000"/>
            <a:chOff x="3200400" y="1371600"/>
            <a:chExt cx="4572000" cy="4572000"/>
          </a:xfrm>
        </p:grpSpPr>
        <p:pic>
          <p:nvPicPr>
            <p:cNvPr id="14" name="Picture 13" descr="clinical-thermometer.jp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00400" y="1371600"/>
              <a:ext cx="4572000" cy="4572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18" name="Straight Connector 17"/>
            <p:cNvCxnSpPr/>
            <p:nvPr/>
          </p:nvCxnSpPr>
          <p:spPr>
            <a:xfrm flipV="1">
              <a:off x="4572000" y="4114800"/>
              <a:ext cx="152400" cy="762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3276600" y="1600200"/>
              <a:ext cx="449580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bn-BD" sz="2800" b="1" dirty="0" smtClean="0">
                  <a:latin typeface="NikoshBAN" pitchFamily="2" charset="0"/>
                  <a:cs typeface="NikoshBAN" pitchFamily="2" charset="0"/>
                </a:rPr>
                <a:t>শীতকালে তাপ মাত্রা ১৮</a:t>
              </a:r>
              <a:r>
                <a:rPr lang="bn-BD" sz="2800" b="1" baseline="30000" dirty="0" smtClean="0">
                  <a:latin typeface="NikoshBAN" pitchFamily="2" charset="0"/>
                  <a:cs typeface="NikoshBAN" pitchFamily="2" charset="0"/>
                </a:rPr>
                <a:t>০</a:t>
              </a:r>
              <a:r>
                <a:rPr lang="bn-BD" sz="2800" b="1" dirty="0" smtClean="0">
                  <a:latin typeface="NikoshBAN" pitchFamily="2" charset="0"/>
                  <a:cs typeface="NikoshBAN" pitchFamily="2" charset="0"/>
                </a:rPr>
                <a:t>-২১</a:t>
              </a:r>
              <a:r>
                <a:rPr lang="bn-BD" sz="2800" b="1" baseline="30000" dirty="0" smtClean="0">
                  <a:latin typeface="NikoshBAN" pitchFamily="2" charset="0"/>
                  <a:cs typeface="NikoshBAN" pitchFamily="2" charset="0"/>
                </a:rPr>
                <a:t>০</a:t>
              </a:r>
              <a:r>
                <a:rPr lang="bn-BD" sz="2800" b="1" dirty="0" smtClean="0">
                  <a:latin typeface="NikoshBAN" pitchFamily="2" charset="0"/>
                  <a:cs typeface="NikoshBAN" pitchFamily="2" charset="0"/>
                </a:rPr>
                <a:t> ডিগ্রী সেলসিয়াস। তবে উত্তর ও পূর্ব-দক্ষিণাঞ্চলে এই তাপ মাত্রা ৪</a:t>
              </a:r>
              <a:r>
                <a:rPr lang="bn-BD" sz="2800" b="1" baseline="30000" dirty="0" smtClean="0">
                  <a:latin typeface="NikoshBAN" pitchFamily="2" charset="0"/>
                  <a:cs typeface="NikoshBAN" pitchFamily="2" charset="0"/>
                </a:rPr>
                <a:t>০</a:t>
              </a:r>
              <a:r>
                <a:rPr lang="bn-BD" sz="2800" b="1" dirty="0" smtClean="0">
                  <a:latin typeface="NikoshBAN" pitchFamily="2" charset="0"/>
                  <a:cs typeface="NikoshBAN" pitchFamily="2" charset="0"/>
                </a:rPr>
                <a:t>- ৫</a:t>
              </a:r>
              <a:r>
                <a:rPr lang="bn-BD" sz="2800" b="1" baseline="30000" dirty="0" smtClean="0">
                  <a:latin typeface="NikoshBAN" pitchFamily="2" charset="0"/>
                  <a:cs typeface="NikoshBAN" pitchFamily="2" charset="0"/>
                </a:rPr>
                <a:t>০</a:t>
              </a:r>
              <a:r>
                <a:rPr lang="bn-BD" sz="2800" b="1" dirty="0" smtClean="0">
                  <a:latin typeface="NikoshBAN" pitchFamily="2" charset="0"/>
                  <a:cs typeface="NikoshBAN" pitchFamily="2" charset="0"/>
                </a:rPr>
                <a:t> ডিগ্রী সেলসিয়াস পর্যন্ত নেমে আসে।</a:t>
              </a:r>
              <a:endParaRPr lang="en-US" sz="2800" b="1" dirty="0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3200400" y="1295400"/>
            <a:ext cx="4572000" cy="4724400"/>
            <a:chOff x="3200400" y="1295400"/>
            <a:chExt cx="4572000" cy="4724400"/>
          </a:xfrm>
        </p:grpSpPr>
        <p:pic>
          <p:nvPicPr>
            <p:cNvPr id="24" name="Picture 23" descr="Bangladesh_divisions_bengali.pn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00400" y="1295400"/>
              <a:ext cx="4572000" cy="472440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5" name="Oval 24"/>
            <p:cNvSpPr/>
            <p:nvPr/>
          </p:nvSpPr>
          <p:spPr>
            <a:xfrm>
              <a:off x="3505200" y="1676400"/>
              <a:ext cx="304800" cy="228600"/>
            </a:xfrm>
            <a:prstGeom prst="ellipse">
              <a:avLst/>
            </a:prstGeom>
            <a:noFill/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3505200" y="1371600"/>
              <a:ext cx="228600" cy="152400"/>
            </a:xfrm>
            <a:prstGeom prst="ellipse">
              <a:avLst/>
            </a:prstGeom>
            <a:noFill/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6705600" y="2895600"/>
              <a:ext cx="304800" cy="228600"/>
            </a:xfrm>
            <a:prstGeom prst="ellipse">
              <a:avLst/>
            </a:prstGeom>
            <a:noFill/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029200" y="1295400"/>
              <a:ext cx="2743200" cy="707886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0066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bn-BD" sz="2000" b="1" dirty="0" smtClean="0">
                  <a:solidFill>
                    <a:srgbClr val="FF0066"/>
                  </a:solidFill>
                  <a:latin typeface="NikoshBAN" pitchFamily="2" charset="0"/>
                  <a:cs typeface="NikoshBAN" pitchFamily="2" charset="0"/>
                </a:rPr>
                <a:t>লাল চিহ্নিত </a:t>
              </a:r>
              <a:r>
                <a:rPr lang="bn-BD" sz="2000" b="1" dirty="0" smtClean="0">
                  <a:latin typeface="NikoshBAN" pitchFamily="2" charset="0"/>
                  <a:cs typeface="NikoshBAN" pitchFamily="2" charset="0"/>
                </a:rPr>
                <a:t>অঞ্চলসমূহে শীতের তীব্রতা বেশি </a:t>
              </a:r>
              <a:endParaRPr lang="en-US" sz="2000" dirty="0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3200400" y="1295400"/>
            <a:ext cx="4648200" cy="4724400"/>
            <a:chOff x="3200400" y="1295400"/>
            <a:chExt cx="4648200" cy="4724400"/>
          </a:xfrm>
        </p:grpSpPr>
        <p:pic>
          <p:nvPicPr>
            <p:cNvPr id="35" name="Picture 34" descr="kangchenjunga_range_south_sinchebung.jp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00400" y="1295400"/>
              <a:ext cx="4648200" cy="472440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36" name="TextBox 35"/>
            <p:cNvSpPr txBox="1"/>
            <p:nvPr/>
          </p:nvSpPr>
          <p:spPr>
            <a:xfrm>
              <a:off x="3276600" y="1447800"/>
              <a:ext cx="4267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bn-BD" sz="3200" dirty="0" smtClean="0">
                  <a:solidFill>
                    <a:schemeClr val="bg1"/>
                  </a:solidFill>
                  <a:latin typeface="NikoshBAN" pitchFamily="2" charset="0"/>
                  <a:cs typeface="NikoshBAN" pitchFamily="2" charset="0"/>
                </a:rPr>
                <a:t>হিমালয় পর্বত</a:t>
              </a:r>
              <a:endParaRPr lang="en-US" sz="3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3124200" y="1295400"/>
            <a:ext cx="4876800" cy="4800600"/>
            <a:chOff x="3200400" y="1295400"/>
            <a:chExt cx="4648200" cy="4724400"/>
          </a:xfrm>
        </p:grpSpPr>
        <p:pic>
          <p:nvPicPr>
            <p:cNvPr id="15" name="Picture 14" descr="medical-thermometer-19531503.jpg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143"/>
            <a:stretch>
              <a:fillRect/>
            </a:stretch>
          </p:blipFill>
          <p:spPr>
            <a:xfrm>
              <a:off x="3200400" y="1295400"/>
              <a:ext cx="4648200" cy="472440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cxnSp>
          <p:nvCxnSpPr>
            <p:cNvPr id="17" name="Straight Connector 16"/>
            <p:cNvCxnSpPr/>
            <p:nvPr/>
          </p:nvCxnSpPr>
          <p:spPr>
            <a:xfrm rot="5400000" flipH="1" flipV="1">
              <a:off x="6172200" y="2667000"/>
              <a:ext cx="304800" cy="3048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3276600" y="1600200"/>
              <a:ext cx="44958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bn-BD" sz="2400" dirty="0" smtClean="0">
                  <a:latin typeface="NikoshBAN" pitchFamily="2" charset="0"/>
                  <a:cs typeface="NikoshBAN" pitchFamily="2" charset="0"/>
                </a:rPr>
                <a:t>গ্রীষ্মকালে তাপমাত্রা কখনও কখনও উত্তর ও উত্তর- পশ্চিমাঞ্চলে ৪০- ৪৫</a:t>
              </a:r>
              <a:r>
                <a:rPr lang="bn-BD" sz="2400" b="1" baseline="30000" dirty="0" smtClean="0">
                  <a:latin typeface="NikoshBAN" pitchFamily="2" charset="0"/>
                  <a:cs typeface="NikoshBAN" pitchFamily="2" charset="0"/>
                </a:rPr>
                <a:t>০</a:t>
              </a:r>
              <a:r>
                <a:rPr lang="bn-BD" sz="2400" dirty="0" smtClean="0">
                  <a:latin typeface="NikoshBAN" pitchFamily="2" charset="0"/>
                  <a:cs typeface="NikoshBAN" pitchFamily="2" charset="0"/>
                </a:rPr>
                <a:t> সেলসিয়াস পর্যন্ত ওঠে।  </a:t>
              </a:r>
              <a:endParaRPr lang="en-US" sz="2400" dirty="0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3048000" y="1295400"/>
            <a:ext cx="4953000" cy="4800600"/>
            <a:chOff x="3048000" y="1295400"/>
            <a:chExt cx="4953000" cy="4800600"/>
          </a:xfrm>
        </p:grpSpPr>
        <p:pic>
          <p:nvPicPr>
            <p:cNvPr id="30" name="Picture 29" descr="Cyclone-Mahasen-approache-010.jpg"/>
            <p:cNvPicPr>
              <a:picLocks noChangeAspect="1"/>
            </p:cNvPicPr>
            <p:nvPr/>
          </p:nvPicPr>
          <p:blipFill>
            <a:blip r:embed="rId7"/>
            <a:srcRect b="3077"/>
            <a:stretch>
              <a:fillRect/>
            </a:stretch>
          </p:blipFill>
          <p:spPr>
            <a:xfrm>
              <a:off x="3048000" y="1295400"/>
              <a:ext cx="4953000" cy="48006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1" name="TextBox 30"/>
            <p:cNvSpPr txBox="1"/>
            <p:nvPr/>
          </p:nvSpPr>
          <p:spPr>
            <a:xfrm>
              <a:off x="3048000" y="3505200"/>
              <a:ext cx="49530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bn-BD" sz="3200" dirty="0" smtClean="0">
                  <a:solidFill>
                    <a:schemeClr val="bg1"/>
                  </a:solidFill>
                  <a:latin typeface="NikoshBAN" pitchFamily="2" charset="0"/>
                  <a:cs typeface="NikoshBAN" pitchFamily="2" charset="0"/>
                </a:rPr>
                <a:t>গ্রীষ্মকালের শুরুতে কোথাও কোথাও কাল বৈশাখী ঝড় হয়। সমুদ্র উপকূলে ঘূর্ণিঝড় ও জলোচ্ছ্বাস হয়ে থাকে। </a:t>
              </a:r>
              <a:endParaRPr lang="en-US" sz="3200" dirty="0">
                <a:solidFill>
                  <a:schemeClr val="bg1"/>
                </a:solidFill>
              </a:endParaRPr>
            </a:p>
          </p:txBody>
        </p:sp>
      </p:grpSp>
      <p:sp>
        <p:nvSpPr>
          <p:cNvPr id="32" name="Rounded Rectangle 31"/>
          <p:cNvSpPr/>
          <p:nvPr/>
        </p:nvSpPr>
        <p:spPr>
          <a:xfrm>
            <a:off x="228599" y="5334000"/>
            <a:ext cx="1980405" cy="6858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2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গ্রীষ্মকালের প্রাকৃতিক দুর্যোগ</a:t>
            </a:r>
            <a:endParaRPr lang="en-US" sz="20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rain-fall-animation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28600"/>
            <a:ext cx="8610600" cy="6400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57400" y="3810000"/>
            <a:ext cx="6019800" cy="264687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n-BD" sz="16600" b="1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স্বাগতম</a:t>
            </a:r>
            <a:endParaRPr lang="en-US" sz="16600" b="1" dirty="0">
              <a:ln w="11430"/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08755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160903335"/>
              </p:ext>
            </p:extLst>
          </p:nvPr>
        </p:nvGraphicFramePr>
        <p:xfrm>
          <a:off x="533400" y="685800"/>
          <a:ext cx="8001000" cy="5715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896DD7C-7F15-4E99-9B77-F44181AF31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graphicEl>
                                              <a:dgm id="{B896DD7C-7F15-4E99-9B77-F44181AF31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graphicEl>
                                              <a:dgm id="{B896DD7C-7F15-4E99-9B77-F44181AF31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88E2069-4696-4457-9BC8-AD4E3D8675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graphicEl>
                                              <a:dgm id="{F88E2069-4696-4457-9BC8-AD4E3D8675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graphicEl>
                                              <a:dgm id="{F88E2069-4696-4457-9BC8-AD4E3D8675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F3C9881-E969-4A9F-B276-E636B189F2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>
                                            <p:graphicEl>
                                              <a:dgm id="{FF3C9881-E969-4A9F-B276-E636B189F2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graphicEl>
                                              <a:dgm id="{FF3C9881-E969-4A9F-B276-E636B189F2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7032D78-FB34-42CD-B526-1D2314F745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>
                                            <p:graphicEl>
                                              <a:dgm id="{97032D78-FB34-42CD-B526-1D2314F745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graphicEl>
                                              <a:dgm id="{97032D78-FB34-42CD-B526-1D2314F745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2D00074-13A6-4A79-88DA-4E7646483E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graphicEl>
                                              <a:dgm id="{82D00074-13A6-4A79-88DA-4E7646483E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graphicEl>
                                              <a:dgm id="{82D00074-13A6-4A79-88DA-4E7646483E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DEABD71-31E1-43AF-B250-4BBBFC3C3D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graphicEl>
                                              <a:dgm id="{FDEABD71-31E1-43AF-B250-4BBBFC3C3D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graphicEl>
                                              <a:dgm id="{FDEABD71-31E1-43AF-B250-4BBBFC3C3D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145E187-A837-4788-9782-B10B9EF014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graphicEl>
                                              <a:dgm id="{8145E187-A837-4788-9782-B10B9EF014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graphicEl>
                                              <a:dgm id="{8145E187-A837-4788-9782-B10B9EF014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43200" y="462000"/>
            <a:ext cx="3200400" cy="457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6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দলগত কাজ</a:t>
            </a:r>
            <a:endParaRPr lang="en-US" sz="36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6419800" y="1066800"/>
            <a:ext cx="2286000" cy="5334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সময়ঃ ৮ মিনিট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04800" y="4724400"/>
            <a:ext cx="8534400" cy="19050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বাংলাদেশের আবহাওয়া নেতিবাচক প্রভাব থেকে ইতিবাচক প্রভাব অনেক বেশি– উক্তিটির যতার্থতা মূল্যায়ন কর। 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7" name="Picture 6" descr="020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7400" y="1071600"/>
            <a:ext cx="4362400" cy="32718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1828800" y="228600"/>
            <a:ext cx="6324600" cy="533400"/>
          </a:xfrm>
          <a:prstGeom prst="frame">
            <a:avLst/>
          </a:prstGeom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bn-BD" sz="28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বাংলাদেশে মৌসুমী বায়ুর প্রতিকূল প্রভাবসমূহ</a:t>
            </a:r>
            <a:r>
              <a:rPr lang="bn-BD" sz="2800" b="1" dirty="0" smtClean="0">
                <a:ln w="11430"/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 </a:t>
            </a:r>
            <a:endParaRPr lang="en-US" sz="2800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152400" y="838200"/>
            <a:ext cx="8763000" cy="158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storm-cloudy-sky-animated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914400"/>
            <a:ext cx="4114800" cy="2743200"/>
          </a:xfrm>
          <a:prstGeom prst="rect">
            <a:avLst/>
          </a:prstGeom>
        </p:spPr>
      </p:pic>
      <p:pic>
        <p:nvPicPr>
          <p:cNvPr id="17" name="Picture 16" descr="1c2a1d88b6b9df76adf1170285027847.jpg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914400"/>
            <a:ext cx="4114800" cy="2743200"/>
          </a:xfrm>
          <a:prstGeom prst="rect">
            <a:avLst/>
          </a:prstGeom>
        </p:spPr>
      </p:pic>
      <p:pic>
        <p:nvPicPr>
          <p:cNvPr id="10" name="Picture 9" descr="133704ee563549582d5dee70be074499.jpg.gi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3810001"/>
            <a:ext cx="4114800" cy="2743199"/>
          </a:xfrm>
          <a:prstGeom prst="rect">
            <a:avLst/>
          </a:prstGeom>
        </p:spPr>
      </p:pic>
      <p:pic>
        <p:nvPicPr>
          <p:cNvPr id="11" name="Picture 10" descr="rain-28.gif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200" y="3810000"/>
            <a:ext cx="4114800" cy="2743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724400" y="914400"/>
            <a:ext cx="373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bn-BD" sz="2800" dirty="0" smtClean="0">
                <a:ln w="11430"/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সমুদ্র উপকূলের ঘূর্ণি ঝড় </a:t>
            </a:r>
            <a:endParaRPr lang="en-US" sz="2800" dirty="0" smtClean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96000" y="4810780"/>
            <a:ext cx="266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bn-BD" sz="2800" dirty="0" smtClean="0">
                <a:ln w="11430"/>
                <a:latin typeface="NikoshBAN" pitchFamily="2" charset="0"/>
                <a:cs typeface="NikoshBAN" pitchFamily="2" charset="0"/>
              </a:rPr>
              <a:t>মৌসুমী বৃষ্টি</a:t>
            </a:r>
            <a:endParaRPr lang="en-US" sz="2800" dirty="0" smtClean="0"/>
          </a:p>
        </p:txBody>
      </p:sp>
      <p:sp>
        <p:nvSpPr>
          <p:cNvPr id="18" name="TextBox 17"/>
          <p:cNvSpPr txBox="1"/>
          <p:nvPr/>
        </p:nvSpPr>
        <p:spPr>
          <a:xfrm>
            <a:off x="381000" y="3962400"/>
            <a:ext cx="297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bn-BD" sz="2800" dirty="0" smtClean="0">
                <a:ln w="11430"/>
                <a:solidFill>
                  <a:srgbClr val="0000CC"/>
                </a:solidFill>
                <a:latin typeface="NikoshBAN" pitchFamily="2" charset="0"/>
                <a:cs typeface="NikoshBAN" pitchFamily="2" charset="0"/>
              </a:rPr>
              <a:t>সমুদ্র উপকূলের জলোচ্ছ্বাস</a:t>
            </a:r>
            <a:endParaRPr lang="en-US" sz="2800" dirty="0" smtClean="0">
              <a:solidFill>
                <a:srgbClr val="0000CC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81000" y="990600"/>
            <a:ext cx="411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bn-BD" sz="2800" dirty="0" smtClean="0">
                <a:ln w="11430"/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কালবৈশাখী ঝড়</a:t>
            </a:r>
            <a:endParaRPr lang="en-US" sz="28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8" grpId="0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bangladesh-flood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866775"/>
            <a:ext cx="4114800" cy="27908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Frame 1"/>
          <p:cNvSpPr/>
          <p:nvPr/>
        </p:nvSpPr>
        <p:spPr>
          <a:xfrm>
            <a:off x="1905000" y="228599"/>
            <a:ext cx="6324600" cy="561975"/>
          </a:xfrm>
          <a:prstGeom prst="frame">
            <a:avLst/>
          </a:prstGeom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bn-BD" sz="28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বাংলাদেশে মৌসুমী বায়ুর প্রতিকূল প্রভাব সমূহ</a:t>
            </a:r>
            <a:r>
              <a:rPr lang="bn-BD" sz="2800" b="1" dirty="0" smtClean="0">
                <a:ln w="11430"/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 </a:t>
            </a:r>
            <a:endParaRPr lang="en-US" sz="2800" dirty="0"/>
          </a:p>
        </p:txBody>
      </p:sp>
      <p:pic>
        <p:nvPicPr>
          <p:cNvPr id="7" name="Picture 6" descr="0_13410336821572_news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3733800"/>
            <a:ext cx="4114800" cy="2819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 descr="news_image_2012-03-20_1246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914400"/>
            <a:ext cx="4038600" cy="2743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 descr="tumblr_mbp9prdK1q1rbf7p0o1_500.gi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400" y="3733800"/>
            <a:ext cx="4038600" cy="28194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4724400" y="3134380"/>
            <a:ext cx="4038600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bn-BD" sz="2800" dirty="0" smtClean="0">
                <a:ln w="11430"/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খরা</a:t>
            </a:r>
            <a:endParaRPr lang="en-US" sz="2800" dirty="0" smtClean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53000" y="5943600"/>
            <a:ext cx="358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bn-BD" sz="2800" dirty="0" smtClean="0">
                <a:ln w="11430"/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টর্নেডো</a:t>
            </a:r>
            <a:endParaRPr lang="en-US" sz="2800" dirty="0" smtClean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33600" y="6029980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bn-BD" sz="2800" dirty="0" smtClean="0">
                <a:ln w="11430"/>
                <a:solidFill>
                  <a:srgbClr val="0000CC"/>
                </a:solidFill>
                <a:latin typeface="NikoshBAN" pitchFamily="2" charset="0"/>
                <a:cs typeface="NikoshBAN" pitchFamily="2" charset="0"/>
              </a:rPr>
              <a:t>নদী ভাঙন</a:t>
            </a:r>
            <a:endParaRPr lang="en-US" sz="2800" dirty="0" smtClean="0">
              <a:solidFill>
                <a:srgbClr val="0000CC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1000" y="3134380"/>
            <a:ext cx="4114800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bn-BD" sz="2800" dirty="0" smtClean="0">
                <a:ln w="11430"/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বন্যা</a:t>
            </a:r>
            <a:endParaRPr lang="en-US" sz="2800" dirty="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ngladesh_divisions_bengali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2200" y="304800"/>
            <a:ext cx="4512615" cy="630240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Freeform 2"/>
          <p:cNvSpPr/>
          <p:nvPr/>
        </p:nvSpPr>
        <p:spPr>
          <a:xfrm>
            <a:off x="5575627" y="3343701"/>
            <a:ext cx="1269287" cy="3110092"/>
          </a:xfrm>
          <a:custGeom>
            <a:avLst/>
            <a:gdLst>
              <a:gd name="connsiteX0" fmla="*/ 129137 w 1269287"/>
              <a:gd name="connsiteY0" fmla="*/ 600502 h 3110092"/>
              <a:gd name="connsiteX1" fmla="*/ 142785 w 1269287"/>
              <a:gd name="connsiteY1" fmla="*/ 682389 h 3110092"/>
              <a:gd name="connsiteX2" fmla="*/ 224672 w 1269287"/>
              <a:gd name="connsiteY2" fmla="*/ 777923 h 3110092"/>
              <a:gd name="connsiteX3" fmla="*/ 347501 w 1269287"/>
              <a:gd name="connsiteY3" fmla="*/ 764275 h 3110092"/>
              <a:gd name="connsiteX4" fmla="*/ 361149 w 1269287"/>
              <a:gd name="connsiteY4" fmla="*/ 696036 h 3110092"/>
              <a:gd name="connsiteX5" fmla="*/ 415740 w 1269287"/>
              <a:gd name="connsiteY5" fmla="*/ 627798 h 3110092"/>
              <a:gd name="connsiteX6" fmla="*/ 374797 w 1269287"/>
              <a:gd name="connsiteY6" fmla="*/ 545911 h 3110092"/>
              <a:gd name="connsiteX7" fmla="*/ 347501 w 1269287"/>
              <a:gd name="connsiteY7" fmla="*/ 436729 h 3110092"/>
              <a:gd name="connsiteX8" fmla="*/ 388445 w 1269287"/>
              <a:gd name="connsiteY8" fmla="*/ 341195 h 3110092"/>
              <a:gd name="connsiteX9" fmla="*/ 429388 w 1269287"/>
              <a:gd name="connsiteY9" fmla="*/ 327547 h 3110092"/>
              <a:gd name="connsiteX10" fmla="*/ 497627 w 1269287"/>
              <a:gd name="connsiteY10" fmla="*/ 245660 h 3110092"/>
              <a:gd name="connsiteX11" fmla="*/ 511274 w 1269287"/>
              <a:gd name="connsiteY11" fmla="*/ 204717 h 3110092"/>
              <a:gd name="connsiteX12" fmla="*/ 497627 w 1269287"/>
              <a:gd name="connsiteY12" fmla="*/ 136478 h 3110092"/>
              <a:gd name="connsiteX13" fmla="*/ 524922 w 1269287"/>
              <a:gd name="connsiteY13" fmla="*/ 0 h 3110092"/>
              <a:gd name="connsiteX14" fmla="*/ 579513 w 1269287"/>
              <a:gd name="connsiteY14" fmla="*/ 13648 h 3110092"/>
              <a:gd name="connsiteX15" fmla="*/ 606809 w 1269287"/>
              <a:gd name="connsiteY15" fmla="*/ 54592 h 3110092"/>
              <a:gd name="connsiteX16" fmla="*/ 688695 w 1269287"/>
              <a:gd name="connsiteY16" fmla="*/ 40944 h 3110092"/>
              <a:gd name="connsiteX17" fmla="*/ 743286 w 1269287"/>
              <a:gd name="connsiteY17" fmla="*/ 13648 h 3110092"/>
              <a:gd name="connsiteX18" fmla="*/ 825173 w 1269287"/>
              <a:gd name="connsiteY18" fmla="*/ 13648 h 3110092"/>
              <a:gd name="connsiteX19" fmla="*/ 838821 w 1269287"/>
              <a:gd name="connsiteY19" fmla="*/ 95535 h 3110092"/>
              <a:gd name="connsiteX20" fmla="*/ 879764 w 1269287"/>
              <a:gd name="connsiteY20" fmla="*/ 218365 h 3110092"/>
              <a:gd name="connsiteX21" fmla="*/ 893412 w 1269287"/>
              <a:gd name="connsiteY21" fmla="*/ 259308 h 3110092"/>
              <a:gd name="connsiteX22" fmla="*/ 907060 w 1269287"/>
              <a:gd name="connsiteY22" fmla="*/ 300251 h 3110092"/>
              <a:gd name="connsiteX23" fmla="*/ 1002594 w 1269287"/>
              <a:gd name="connsiteY23" fmla="*/ 423081 h 3110092"/>
              <a:gd name="connsiteX24" fmla="*/ 988946 w 1269287"/>
              <a:gd name="connsiteY24" fmla="*/ 477672 h 3110092"/>
              <a:gd name="connsiteX25" fmla="*/ 975298 w 1269287"/>
              <a:gd name="connsiteY25" fmla="*/ 518615 h 3110092"/>
              <a:gd name="connsiteX26" fmla="*/ 988946 w 1269287"/>
              <a:gd name="connsiteY26" fmla="*/ 805218 h 3110092"/>
              <a:gd name="connsiteX27" fmla="*/ 1029889 w 1269287"/>
              <a:gd name="connsiteY27" fmla="*/ 818866 h 3110092"/>
              <a:gd name="connsiteX28" fmla="*/ 1043537 w 1269287"/>
              <a:gd name="connsiteY28" fmla="*/ 859809 h 3110092"/>
              <a:gd name="connsiteX29" fmla="*/ 1057185 w 1269287"/>
              <a:gd name="connsiteY29" fmla="*/ 914400 h 3110092"/>
              <a:gd name="connsiteX30" fmla="*/ 1084480 w 1269287"/>
              <a:gd name="connsiteY30" fmla="*/ 955344 h 3110092"/>
              <a:gd name="connsiteX31" fmla="*/ 1098128 w 1269287"/>
              <a:gd name="connsiteY31" fmla="*/ 1050878 h 3110092"/>
              <a:gd name="connsiteX32" fmla="*/ 1125424 w 1269287"/>
              <a:gd name="connsiteY32" fmla="*/ 1132765 h 3110092"/>
              <a:gd name="connsiteX33" fmla="*/ 1139072 w 1269287"/>
              <a:gd name="connsiteY33" fmla="*/ 1187356 h 3110092"/>
              <a:gd name="connsiteX34" fmla="*/ 1152719 w 1269287"/>
              <a:gd name="connsiteY34" fmla="*/ 1255595 h 3110092"/>
              <a:gd name="connsiteX35" fmla="*/ 1166367 w 1269287"/>
              <a:gd name="connsiteY35" fmla="*/ 1351129 h 3110092"/>
              <a:gd name="connsiteX36" fmla="*/ 1180015 w 1269287"/>
              <a:gd name="connsiteY36" fmla="*/ 1392072 h 3110092"/>
              <a:gd name="connsiteX37" fmla="*/ 1180015 w 1269287"/>
              <a:gd name="connsiteY37" fmla="*/ 1651380 h 3110092"/>
              <a:gd name="connsiteX38" fmla="*/ 1152719 w 1269287"/>
              <a:gd name="connsiteY38" fmla="*/ 1692323 h 3110092"/>
              <a:gd name="connsiteX39" fmla="*/ 1193663 w 1269287"/>
              <a:gd name="connsiteY39" fmla="*/ 1828800 h 3110092"/>
              <a:gd name="connsiteX40" fmla="*/ 1207310 w 1269287"/>
              <a:gd name="connsiteY40" fmla="*/ 1869744 h 3110092"/>
              <a:gd name="connsiteX41" fmla="*/ 1220958 w 1269287"/>
              <a:gd name="connsiteY41" fmla="*/ 2006221 h 3110092"/>
              <a:gd name="connsiteX42" fmla="*/ 1234606 w 1269287"/>
              <a:gd name="connsiteY42" fmla="*/ 2306472 h 3110092"/>
              <a:gd name="connsiteX43" fmla="*/ 1248254 w 1269287"/>
              <a:gd name="connsiteY43" fmla="*/ 2361063 h 3110092"/>
              <a:gd name="connsiteX44" fmla="*/ 1261901 w 1269287"/>
              <a:gd name="connsiteY44" fmla="*/ 2429302 h 3110092"/>
              <a:gd name="connsiteX45" fmla="*/ 1248254 w 1269287"/>
              <a:gd name="connsiteY45" fmla="*/ 2538484 h 3110092"/>
              <a:gd name="connsiteX46" fmla="*/ 1166367 w 1269287"/>
              <a:gd name="connsiteY46" fmla="*/ 2565780 h 3110092"/>
              <a:gd name="connsiteX47" fmla="*/ 1180015 w 1269287"/>
              <a:gd name="connsiteY47" fmla="*/ 2524836 h 3110092"/>
              <a:gd name="connsiteX48" fmla="*/ 1125424 w 1269287"/>
              <a:gd name="connsiteY48" fmla="*/ 2470245 h 3110092"/>
              <a:gd name="connsiteX49" fmla="*/ 1070833 w 1269287"/>
              <a:gd name="connsiteY49" fmla="*/ 2456598 h 3110092"/>
              <a:gd name="connsiteX50" fmla="*/ 1029889 w 1269287"/>
              <a:gd name="connsiteY50" fmla="*/ 2429302 h 3110092"/>
              <a:gd name="connsiteX51" fmla="*/ 975298 w 1269287"/>
              <a:gd name="connsiteY51" fmla="*/ 2361063 h 3110092"/>
              <a:gd name="connsiteX52" fmla="*/ 948003 w 1269287"/>
              <a:gd name="connsiteY52" fmla="*/ 2402006 h 3110092"/>
              <a:gd name="connsiteX53" fmla="*/ 893412 w 1269287"/>
              <a:gd name="connsiteY53" fmla="*/ 2415654 h 3110092"/>
              <a:gd name="connsiteX54" fmla="*/ 838821 w 1269287"/>
              <a:gd name="connsiteY54" fmla="*/ 2497541 h 3110092"/>
              <a:gd name="connsiteX55" fmla="*/ 825173 w 1269287"/>
              <a:gd name="connsiteY55" fmla="*/ 2579427 h 3110092"/>
              <a:gd name="connsiteX56" fmla="*/ 811525 w 1269287"/>
              <a:gd name="connsiteY56" fmla="*/ 2620371 h 3110092"/>
              <a:gd name="connsiteX57" fmla="*/ 879764 w 1269287"/>
              <a:gd name="connsiteY57" fmla="*/ 2743200 h 3110092"/>
              <a:gd name="connsiteX58" fmla="*/ 893412 w 1269287"/>
              <a:gd name="connsiteY58" fmla="*/ 2784144 h 3110092"/>
              <a:gd name="connsiteX59" fmla="*/ 907060 w 1269287"/>
              <a:gd name="connsiteY59" fmla="*/ 2838735 h 3110092"/>
              <a:gd name="connsiteX60" fmla="*/ 934355 w 1269287"/>
              <a:gd name="connsiteY60" fmla="*/ 2879678 h 3110092"/>
              <a:gd name="connsiteX61" fmla="*/ 961651 w 1269287"/>
              <a:gd name="connsiteY61" fmla="*/ 2961565 h 3110092"/>
              <a:gd name="connsiteX62" fmla="*/ 975298 w 1269287"/>
              <a:gd name="connsiteY62" fmla="*/ 3002508 h 3110092"/>
              <a:gd name="connsiteX63" fmla="*/ 907060 w 1269287"/>
              <a:gd name="connsiteY63" fmla="*/ 3029803 h 3110092"/>
              <a:gd name="connsiteX64" fmla="*/ 852469 w 1269287"/>
              <a:gd name="connsiteY64" fmla="*/ 2906974 h 3110092"/>
              <a:gd name="connsiteX65" fmla="*/ 811525 w 1269287"/>
              <a:gd name="connsiteY65" fmla="*/ 2893326 h 3110092"/>
              <a:gd name="connsiteX66" fmla="*/ 756934 w 1269287"/>
              <a:gd name="connsiteY66" fmla="*/ 2743200 h 3110092"/>
              <a:gd name="connsiteX67" fmla="*/ 702343 w 1269287"/>
              <a:gd name="connsiteY67" fmla="*/ 2688609 h 3110092"/>
              <a:gd name="connsiteX68" fmla="*/ 675048 w 1269287"/>
              <a:gd name="connsiteY68" fmla="*/ 2606723 h 3110092"/>
              <a:gd name="connsiteX69" fmla="*/ 661400 w 1269287"/>
              <a:gd name="connsiteY69" fmla="*/ 2565780 h 3110092"/>
              <a:gd name="connsiteX70" fmla="*/ 647752 w 1269287"/>
              <a:gd name="connsiteY70" fmla="*/ 2497541 h 3110092"/>
              <a:gd name="connsiteX71" fmla="*/ 620457 w 1269287"/>
              <a:gd name="connsiteY71" fmla="*/ 2415654 h 3110092"/>
              <a:gd name="connsiteX72" fmla="*/ 606809 w 1269287"/>
              <a:gd name="connsiteY72" fmla="*/ 2361063 h 3110092"/>
              <a:gd name="connsiteX73" fmla="*/ 497627 w 1269287"/>
              <a:gd name="connsiteY73" fmla="*/ 2347415 h 3110092"/>
              <a:gd name="connsiteX74" fmla="*/ 483979 w 1269287"/>
              <a:gd name="connsiteY74" fmla="*/ 2115403 h 3110092"/>
              <a:gd name="connsiteX75" fmla="*/ 511274 w 1269287"/>
              <a:gd name="connsiteY75" fmla="*/ 2033517 h 3110092"/>
              <a:gd name="connsiteX76" fmla="*/ 497627 w 1269287"/>
              <a:gd name="connsiteY76" fmla="*/ 1815153 h 3110092"/>
              <a:gd name="connsiteX77" fmla="*/ 470331 w 1269287"/>
              <a:gd name="connsiteY77" fmla="*/ 1733266 h 3110092"/>
              <a:gd name="connsiteX78" fmla="*/ 456683 w 1269287"/>
              <a:gd name="connsiteY78" fmla="*/ 1692323 h 3110092"/>
              <a:gd name="connsiteX79" fmla="*/ 443036 w 1269287"/>
              <a:gd name="connsiteY79" fmla="*/ 1651380 h 3110092"/>
              <a:gd name="connsiteX80" fmla="*/ 415740 w 1269287"/>
              <a:gd name="connsiteY80" fmla="*/ 1610436 h 3110092"/>
              <a:gd name="connsiteX81" fmla="*/ 402092 w 1269287"/>
              <a:gd name="connsiteY81" fmla="*/ 1555845 h 3110092"/>
              <a:gd name="connsiteX82" fmla="*/ 388445 w 1269287"/>
              <a:gd name="connsiteY82" fmla="*/ 1487606 h 3110092"/>
              <a:gd name="connsiteX83" fmla="*/ 374797 w 1269287"/>
              <a:gd name="connsiteY83" fmla="*/ 1446663 h 3110092"/>
              <a:gd name="connsiteX84" fmla="*/ 333854 w 1269287"/>
              <a:gd name="connsiteY84" fmla="*/ 1269242 h 3110092"/>
              <a:gd name="connsiteX85" fmla="*/ 292910 w 1269287"/>
              <a:gd name="connsiteY85" fmla="*/ 1173708 h 3110092"/>
              <a:gd name="connsiteX86" fmla="*/ 170080 w 1269287"/>
              <a:gd name="connsiteY86" fmla="*/ 1078174 h 3110092"/>
              <a:gd name="connsiteX87" fmla="*/ 129137 w 1269287"/>
              <a:gd name="connsiteY87" fmla="*/ 1064526 h 3110092"/>
              <a:gd name="connsiteX88" fmla="*/ 47251 w 1269287"/>
              <a:gd name="connsiteY88" fmla="*/ 996287 h 3110092"/>
              <a:gd name="connsiteX89" fmla="*/ 19955 w 1269287"/>
              <a:gd name="connsiteY89" fmla="*/ 914400 h 3110092"/>
              <a:gd name="connsiteX90" fmla="*/ 6307 w 1269287"/>
              <a:gd name="connsiteY90" fmla="*/ 873457 h 3110092"/>
              <a:gd name="connsiteX91" fmla="*/ 19955 w 1269287"/>
              <a:gd name="connsiteY91" fmla="*/ 450377 h 3110092"/>
              <a:gd name="connsiteX92" fmla="*/ 60898 w 1269287"/>
              <a:gd name="connsiteY92" fmla="*/ 491320 h 3110092"/>
              <a:gd name="connsiteX93" fmla="*/ 88194 w 1269287"/>
              <a:gd name="connsiteY93" fmla="*/ 586854 h 3110092"/>
              <a:gd name="connsiteX94" fmla="*/ 115489 w 1269287"/>
              <a:gd name="connsiteY94" fmla="*/ 627798 h 3110092"/>
              <a:gd name="connsiteX95" fmla="*/ 129137 w 1269287"/>
              <a:gd name="connsiteY95" fmla="*/ 682389 h 3110092"/>
              <a:gd name="connsiteX96" fmla="*/ 197376 w 1269287"/>
              <a:gd name="connsiteY96" fmla="*/ 777923 h 3110092"/>
              <a:gd name="connsiteX97" fmla="*/ 238319 w 1269287"/>
              <a:gd name="connsiteY97" fmla="*/ 805218 h 3110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1269287" h="3110092">
                <a:moveTo>
                  <a:pt x="129137" y="600502"/>
                </a:moveTo>
                <a:cubicBezTo>
                  <a:pt x="133686" y="627798"/>
                  <a:pt x="134034" y="656137"/>
                  <a:pt x="142785" y="682389"/>
                </a:cubicBezTo>
                <a:cubicBezTo>
                  <a:pt x="153178" y="713568"/>
                  <a:pt x="207397" y="760648"/>
                  <a:pt x="224672" y="777923"/>
                </a:cubicBezTo>
                <a:cubicBezTo>
                  <a:pt x="265615" y="773374"/>
                  <a:pt x="312177" y="785470"/>
                  <a:pt x="347501" y="764275"/>
                </a:cubicBezTo>
                <a:cubicBezTo>
                  <a:pt x="367392" y="752340"/>
                  <a:pt x="355523" y="718540"/>
                  <a:pt x="361149" y="696036"/>
                </a:cubicBezTo>
                <a:cubicBezTo>
                  <a:pt x="374333" y="643299"/>
                  <a:pt x="369270" y="658778"/>
                  <a:pt x="415740" y="627798"/>
                </a:cubicBezTo>
                <a:cubicBezTo>
                  <a:pt x="381436" y="524886"/>
                  <a:pt x="427709" y="651735"/>
                  <a:pt x="374797" y="545911"/>
                </a:cubicBezTo>
                <a:cubicBezTo>
                  <a:pt x="360808" y="517932"/>
                  <a:pt x="352692" y="462686"/>
                  <a:pt x="347501" y="436729"/>
                </a:cubicBezTo>
                <a:cubicBezTo>
                  <a:pt x="355697" y="403947"/>
                  <a:pt x="358991" y="364758"/>
                  <a:pt x="388445" y="341195"/>
                </a:cubicBezTo>
                <a:cubicBezTo>
                  <a:pt x="399679" y="332208"/>
                  <a:pt x="415740" y="332096"/>
                  <a:pt x="429388" y="327547"/>
                </a:cubicBezTo>
                <a:cubicBezTo>
                  <a:pt x="459568" y="297366"/>
                  <a:pt x="478628" y="283659"/>
                  <a:pt x="497627" y="245660"/>
                </a:cubicBezTo>
                <a:cubicBezTo>
                  <a:pt x="504061" y="232793"/>
                  <a:pt x="506725" y="218365"/>
                  <a:pt x="511274" y="204717"/>
                </a:cubicBezTo>
                <a:cubicBezTo>
                  <a:pt x="506725" y="181971"/>
                  <a:pt x="497627" y="159675"/>
                  <a:pt x="497627" y="136478"/>
                </a:cubicBezTo>
                <a:cubicBezTo>
                  <a:pt x="497627" y="73747"/>
                  <a:pt x="508115" y="50422"/>
                  <a:pt x="524922" y="0"/>
                </a:cubicBezTo>
                <a:cubicBezTo>
                  <a:pt x="543119" y="4549"/>
                  <a:pt x="563906" y="3243"/>
                  <a:pt x="579513" y="13648"/>
                </a:cubicBezTo>
                <a:cubicBezTo>
                  <a:pt x="593161" y="22747"/>
                  <a:pt x="590896" y="50614"/>
                  <a:pt x="606809" y="54592"/>
                </a:cubicBezTo>
                <a:cubicBezTo>
                  <a:pt x="633655" y="61304"/>
                  <a:pt x="661400" y="45493"/>
                  <a:pt x="688695" y="40944"/>
                </a:cubicBezTo>
                <a:cubicBezTo>
                  <a:pt x="706892" y="31845"/>
                  <a:pt x="722941" y="13648"/>
                  <a:pt x="743286" y="13648"/>
                </a:cubicBezTo>
                <a:cubicBezTo>
                  <a:pt x="852468" y="13648"/>
                  <a:pt x="715993" y="86437"/>
                  <a:pt x="825173" y="13648"/>
                </a:cubicBezTo>
                <a:cubicBezTo>
                  <a:pt x="829722" y="40944"/>
                  <a:pt x="832110" y="68689"/>
                  <a:pt x="838821" y="95535"/>
                </a:cubicBezTo>
                <a:lnTo>
                  <a:pt x="879764" y="218365"/>
                </a:lnTo>
                <a:lnTo>
                  <a:pt x="893412" y="259308"/>
                </a:lnTo>
                <a:cubicBezTo>
                  <a:pt x="897961" y="272956"/>
                  <a:pt x="899080" y="288281"/>
                  <a:pt x="907060" y="300251"/>
                </a:cubicBezTo>
                <a:cubicBezTo>
                  <a:pt x="972357" y="398197"/>
                  <a:pt x="938454" y="358941"/>
                  <a:pt x="1002594" y="423081"/>
                </a:cubicBezTo>
                <a:cubicBezTo>
                  <a:pt x="998045" y="441278"/>
                  <a:pt x="994099" y="459637"/>
                  <a:pt x="988946" y="477672"/>
                </a:cubicBezTo>
                <a:cubicBezTo>
                  <a:pt x="984994" y="491504"/>
                  <a:pt x="975298" y="504229"/>
                  <a:pt x="975298" y="518615"/>
                </a:cubicBezTo>
                <a:cubicBezTo>
                  <a:pt x="975298" y="614258"/>
                  <a:pt x="971837" y="711118"/>
                  <a:pt x="988946" y="805218"/>
                </a:cubicBezTo>
                <a:cubicBezTo>
                  <a:pt x="991519" y="819372"/>
                  <a:pt x="1016241" y="814317"/>
                  <a:pt x="1029889" y="818866"/>
                </a:cubicBezTo>
                <a:cubicBezTo>
                  <a:pt x="1034438" y="832514"/>
                  <a:pt x="1039585" y="845977"/>
                  <a:pt x="1043537" y="859809"/>
                </a:cubicBezTo>
                <a:cubicBezTo>
                  <a:pt x="1048690" y="877844"/>
                  <a:pt x="1049796" y="897160"/>
                  <a:pt x="1057185" y="914400"/>
                </a:cubicBezTo>
                <a:cubicBezTo>
                  <a:pt x="1063646" y="929476"/>
                  <a:pt x="1075382" y="941696"/>
                  <a:pt x="1084480" y="955344"/>
                </a:cubicBezTo>
                <a:cubicBezTo>
                  <a:pt x="1089029" y="987189"/>
                  <a:pt x="1090895" y="1019534"/>
                  <a:pt x="1098128" y="1050878"/>
                </a:cubicBezTo>
                <a:cubicBezTo>
                  <a:pt x="1104598" y="1078913"/>
                  <a:pt x="1118446" y="1104852"/>
                  <a:pt x="1125424" y="1132765"/>
                </a:cubicBezTo>
                <a:cubicBezTo>
                  <a:pt x="1129973" y="1150962"/>
                  <a:pt x="1135003" y="1169046"/>
                  <a:pt x="1139072" y="1187356"/>
                </a:cubicBezTo>
                <a:cubicBezTo>
                  <a:pt x="1144104" y="1210000"/>
                  <a:pt x="1148906" y="1232714"/>
                  <a:pt x="1152719" y="1255595"/>
                </a:cubicBezTo>
                <a:cubicBezTo>
                  <a:pt x="1158007" y="1287325"/>
                  <a:pt x="1160058" y="1319586"/>
                  <a:pt x="1166367" y="1351129"/>
                </a:cubicBezTo>
                <a:cubicBezTo>
                  <a:pt x="1169188" y="1365236"/>
                  <a:pt x="1175466" y="1378424"/>
                  <a:pt x="1180015" y="1392072"/>
                </a:cubicBezTo>
                <a:cubicBezTo>
                  <a:pt x="1187622" y="1483352"/>
                  <a:pt x="1206526" y="1563010"/>
                  <a:pt x="1180015" y="1651380"/>
                </a:cubicBezTo>
                <a:cubicBezTo>
                  <a:pt x="1175302" y="1667091"/>
                  <a:pt x="1161818" y="1678675"/>
                  <a:pt x="1152719" y="1692323"/>
                </a:cubicBezTo>
                <a:cubicBezTo>
                  <a:pt x="1173347" y="1774835"/>
                  <a:pt x="1160432" y="1729107"/>
                  <a:pt x="1193663" y="1828800"/>
                </a:cubicBezTo>
                <a:lnTo>
                  <a:pt x="1207310" y="1869744"/>
                </a:lnTo>
                <a:cubicBezTo>
                  <a:pt x="1211859" y="1915236"/>
                  <a:pt x="1218106" y="1960591"/>
                  <a:pt x="1220958" y="2006221"/>
                </a:cubicBezTo>
                <a:cubicBezTo>
                  <a:pt x="1227208" y="2106213"/>
                  <a:pt x="1226922" y="2206580"/>
                  <a:pt x="1234606" y="2306472"/>
                </a:cubicBezTo>
                <a:cubicBezTo>
                  <a:pt x="1236045" y="2325174"/>
                  <a:pt x="1244185" y="2342753"/>
                  <a:pt x="1248254" y="2361063"/>
                </a:cubicBezTo>
                <a:cubicBezTo>
                  <a:pt x="1253286" y="2383707"/>
                  <a:pt x="1257352" y="2406556"/>
                  <a:pt x="1261901" y="2429302"/>
                </a:cubicBezTo>
                <a:cubicBezTo>
                  <a:pt x="1257352" y="2465696"/>
                  <a:pt x="1269287" y="2508437"/>
                  <a:pt x="1248254" y="2538484"/>
                </a:cubicBezTo>
                <a:cubicBezTo>
                  <a:pt x="1231754" y="2562055"/>
                  <a:pt x="1166367" y="2565780"/>
                  <a:pt x="1166367" y="2565780"/>
                </a:cubicBezTo>
                <a:cubicBezTo>
                  <a:pt x="1170916" y="2552132"/>
                  <a:pt x="1180015" y="2539222"/>
                  <a:pt x="1180015" y="2524836"/>
                </a:cubicBezTo>
                <a:cubicBezTo>
                  <a:pt x="1180015" y="2478045"/>
                  <a:pt x="1161817" y="2480643"/>
                  <a:pt x="1125424" y="2470245"/>
                </a:cubicBezTo>
                <a:cubicBezTo>
                  <a:pt x="1107389" y="2465092"/>
                  <a:pt x="1089030" y="2461147"/>
                  <a:pt x="1070833" y="2456598"/>
                </a:cubicBezTo>
                <a:cubicBezTo>
                  <a:pt x="1057185" y="2447499"/>
                  <a:pt x="1038988" y="2442950"/>
                  <a:pt x="1029889" y="2429302"/>
                </a:cubicBezTo>
                <a:cubicBezTo>
                  <a:pt x="976030" y="2348513"/>
                  <a:pt x="1062202" y="2390031"/>
                  <a:pt x="975298" y="2361063"/>
                </a:cubicBezTo>
                <a:cubicBezTo>
                  <a:pt x="966200" y="2374711"/>
                  <a:pt x="961651" y="2392908"/>
                  <a:pt x="948003" y="2402006"/>
                </a:cubicBezTo>
                <a:cubicBezTo>
                  <a:pt x="932396" y="2412411"/>
                  <a:pt x="907528" y="2403302"/>
                  <a:pt x="893412" y="2415654"/>
                </a:cubicBezTo>
                <a:cubicBezTo>
                  <a:pt x="868724" y="2437257"/>
                  <a:pt x="838821" y="2497541"/>
                  <a:pt x="838821" y="2497541"/>
                </a:cubicBezTo>
                <a:cubicBezTo>
                  <a:pt x="834272" y="2524836"/>
                  <a:pt x="831176" y="2552414"/>
                  <a:pt x="825173" y="2579427"/>
                </a:cubicBezTo>
                <a:cubicBezTo>
                  <a:pt x="822052" y="2593471"/>
                  <a:pt x="811525" y="2605985"/>
                  <a:pt x="811525" y="2620371"/>
                </a:cubicBezTo>
                <a:cubicBezTo>
                  <a:pt x="811525" y="2661528"/>
                  <a:pt x="871972" y="2719823"/>
                  <a:pt x="879764" y="2743200"/>
                </a:cubicBezTo>
                <a:cubicBezTo>
                  <a:pt x="884313" y="2756848"/>
                  <a:pt x="889460" y="2770311"/>
                  <a:pt x="893412" y="2784144"/>
                </a:cubicBezTo>
                <a:cubicBezTo>
                  <a:pt x="898565" y="2802179"/>
                  <a:pt x="899671" y="2821495"/>
                  <a:pt x="907060" y="2838735"/>
                </a:cubicBezTo>
                <a:cubicBezTo>
                  <a:pt x="913521" y="2853811"/>
                  <a:pt x="927693" y="2864689"/>
                  <a:pt x="934355" y="2879678"/>
                </a:cubicBezTo>
                <a:cubicBezTo>
                  <a:pt x="946040" y="2905970"/>
                  <a:pt x="952553" y="2934269"/>
                  <a:pt x="961651" y="2961565"/>
                </a:cubicBezTo>
                <a:lnTo>
                  <a:pt x="975298" y="3002508"/>
                </a:lnTo>
                <a:cubicBezTo>
                  <a:pt x="966997" y="3035713"/>
                  <a:pt x="967277" y="3110092"/>
                  <a:pt x="907060" y="3029803"/>
                </a:cubicBezTo>
                <a:cubicBezTo>
                  <a:pt x="872659" y="2983936"/>
                  <a:pt x="896817" y="2942452"/>
                  <a:pt x="852469" y="2906974"/>
                </a:cubicBezTo>
                <a:cubicBezTo>
                  <a:pt x="841235" y="2897987"/>
                  <a:pt x="825173" y="2897875"/>
                  <a:pt x="811525" y="2893326"/>
                </a:cubicBezTo>
                <a:cubicBezTo>
                  <a:pt x="685235" y="2724938"/>
                  <a:pt x="867203" y="2985792"/>
                  <a:pt x="756934" y="2743200"/>
                </a:cubicBezTo>
                <a:cubicBezTo>
                  <a:pt x="746285" y="2719772"/>
                  <a:pt x="720540" y="2706806"/>
                  <a:pt x="702343" y="2688609"/>
                </a:cubicBezTo>
                <a:lnTo>
                  <a:pt x="675048" y="2606723"/>
                </a:lnTo>
                <a:cubicBezTo>
                  <a:pt x="670499" y="2593075"/>
                  <a:pt x="664221" y="2579887"/>
                  <a:pt x="661400" y="2565780"/>
                </a:cubicBezTo>
                <a:cubicBezTo>
                  <a:pt x="656851" y="2543034"/>
                  <a:pt x="653855" y="2519920"/>
                  <a:pt x="647752" y="2497541"/>
                </a:cubicBezTo>
                <a:cubicBezTo>
                  <a:pt x="640182" y="2469783"/>
                  <a:pt x="627435" y="2443567"/>
                  <a:pt x="620457" y="2415654"/>
                </a:cubicBezTo>
                <a:cubicBezTo>
                  <a:pt x="615908" y="2397457"/>
                  <a:pt x="623206" y="2370172"/>
                  <a:pt x="606809" y="2361063"/>
                </a:cubicBezTo>
                <a:cubicBezTo>
                  <a:pt x="574747" y="2343251"/>
                  <a:pt x="534021" y="2351964"/>
                  <a:pt x="497627" y="2347415"/>
                </a:cubicBezTo>
                <a:cubicBezTo>
                  <a:pt x="438329" y="2258471"/>
                  <a:pt x="455858" y="2302877"/>
                  <a:pt x="483979" y="2115403"/>
                </a:cubicBezTo>
                <a:cubicBezTo>
                  <a:pt x="488247" y="2086950"/>
                  <a:pt x="511274" y="2033517"/>
                  <a:pt x="511274" y="2033517"/>
                </a:cubicBezTo>
                <a:cubicBezTo>
                  <a:pt x="506725" y="1960729"/>
                  <a:pt x="507481" y="1887414"/>
                  <a:pt x="497627" y="1815153"/>
                </a:cubicBezTo>
                <a:cubicBezTo>
                  <a:pt x="493740" y="1786645"/>
                  <a:pt x="479430" y="1760562"/>
                  <a:pt x="470331" y="1733266"/>
                </a:cubicBezTo>
                <a:lnTo>
                  <a:pt x="456683" y="1692323"/>
                </a:lnTo>
                <a:cubicBezTo>
                  <a:pt x="452134" y="1678675"/>
                  <a:pt x="451016" y="1663350"/>
                  <a:pt x="443036" y="1651380"/>
                </a:cubicBezTo>
                <a:lnTo>
                  <a:pt x="415740" y="1610436"/>
                </a:lnTo>
                <a:cubicBezTo>
                  <a:pt x="411191" y="1592239"/>
                  <a:pt x="406161" y="1574155"/>
                  <a:pt x="402092" y="1555845"/>
                </a:cubicBezTo>
                <a:cubicBezTo>
                  <a:pt x="397060" y="1533201"/>
                  <a:pt x="394071" y="1510110"/>
                  <a:pt x="388445" y="1487606"/>
                </a:cubicBezTo>
                <a:cubicBezTo>
                  <a:pt x="384956" y="1473650"/>
                  <a:pt x="379346" y="1460311"/>
                  <a:pt x="374797" y="1446663"/>
                </a:cubicBezTo>
                <a:cubicBezTo>
                  <a:pt x="343119" y="1224918"/>
                  <a:pt x="383809" y="1469057"/>
                  <a:pt x="333854" y="1269242"/>
                </a:cubicBezTo>
                <a:cubicBezTo>
                  <a:pt x="320847" y="1217213"/>
                  <a:pt x="326572" y="1214102"/>
                  <a:pt x="292910" y="1173708"/>
                </a:cubicBezTo>
                <a:cubicBezTo>
                  <a:pt x="265735" y="1141098"/>
                  <a:pt x="205198" y="1089880"/>
                  <a:pt x="170080" y="1078174"/>
                </a:cubicBezTo>
                <a:cubicBezTo>
                  <a:pt x="156432" y="1073625"/>
                  <a:pt x="142004" y="1070960"/>
                  <a:pt x="129137" y="1064526"/>
                </a:cubicBezTo>
                <a:cubicBezTo>
                  <a:pt x="91137" y="1045525"/>
                  <a:pt x="77433" y="1026469"/>
                  <a:pt x="47251" y="996287"/>
                </a:cubicBezTo>
                <a:lnTo>
                  <a:pt x="19955" y="914400"/>
                </a:lnTo>
                <a:lnTo>
                  <a:pt x="6307" y="873457"/>
                </a:lnTo>
                <a:cubicBezTo>
                  <a:pt x="10856" y="732430"/>
                  <a:pt x="0" y="590059"/>
                  <a:pt x="19955" y="450377"/>
                </a:cubicBezTo>
                <a:cubicBezTo>
                  <a:pt x="22685" y="431270"/>
                  <a:pt x="50192" y="475261"/>
                  <a:pt x="60898" y="491320"/>
                </a:cubicBezTo>
                <a:cubicBezTo>
                  <a:pt x="71522" y="507255"/>
                  <a:pt x="82734" y="574114"/>
                  <a:pt x="88194" y="586854"/>
                </a:cubicBezTo>
                <a:cubicBezTo>
                  <a:pt x="94655" y="601930"/>
                  <a:pt x="106391" y="614150"/>
                  <a:pt x="115489" y="627798"/>
                </a:cubicBezTo>
                <a:cubicBezTo>
                  <a:pt x="120038" y="645995"/>
                  <a:pt x="121748" y="665149"/>
                  <a:pt x="129137" y="682389"/>
                </a:cubicBezTo>
                <a:cubicBezTo>
                  <a:pt x="134948" y="695948"/>
                  <a:pt x="193883" y="774430"/>
                  <a:pt x="197376" y="777923"/>
                </a:cubicBezTo>
                <a:cubicBezTo>
                  <a:pt x="208974" y="789521"/>
                  <a:pt x="238319" y="805218"/>
                  <a:pt x="238319" y="805218"/>
                </a:cubicBezTo>
              </a:path>
            </a:pathLst>
          </a:cu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5111495" y="1799286"/>
            <a:ext cx="1481140" cy="1271460"/>
          </a:xfrm>
          <a:custGeom>
            <a:avLst/>
            <a:gdLst>
              <a:gd name="connsiteX0" fmla="*/ 33711 w 1481140"/>
              <a:gd name="connsiteY0" fmla="*/ 43162 h 1271460"/>
              <a:gd name="connsiteX1" fmla="*/ 211132 w 1481140"/>
              <a:gd name="connsiteY1" fmla="*/ 29514 h 1271460"/>
              <a:gd name="connsiteX2" fmla="*/ 306666 w 1481140"/>
              <a:gd name="connsiteY2" fmla="*/ 2218 h 1271460"/>
              <a:gd name="connsiteX3" fmla="*/ 374905 w 1481140"/>
              <a:gd name="connsiteY3" fmla="*/ 15866 h 1271460"/>
              <a:gd name="connsiteX4" fmla="*/ 484087 w 1481140"/>
              <a:gd name="connsiteY4" fmla="*/ 43162 h 1271460"/>
              <a:gd name="connsiteX5" fmla="*/ 565974 w 1481140"/>
              <a:gd name="connsiteY5" fmla="*/ 56810 h 1271460"/>
              <a:gd name="connsiteX6" fmla="*/ 661508 w 1481140"/>
              <a:gd name="connsiteY6" fmla="*/ 70457 h 1271460"/>
              <a:gd name="connsiteX7" fmla="*/ 784338 w 1481140"/>
              <a:gd name="connsiteY7" fmla="*/ 56810 h 1271460"/>
              <a:gd name="connsiteX8" fmla="*/ 797986 w 1481140"/>
              <a:gd name="connsiteY8" fmla="*/ 15866 h 1271460"/>
              <a:gd name="connsiteX9" fmla="*/ 1193771 w 1481140"/>
              <a:gd name="connsiteY9" fmla="*/ 43162 h 1271460"/>
              <a:gd name="connsiteX10" fmla="*/ 1207418 w 1481140"/>
              <a:gd name="connsiteY10" fmla="*/ 84105 h 1271460"/>
              <a:gd name="connsiteX11" fmla="*/ 1302953 w 1481140"/>
              <a:gd name="connsiteY11" fmla="*/ 125048 h 1271460"/>
              <a:gd name="connsiteX12" fmla="*/ 1425783 w 1481140"/>
              <a:gd name="connsiteY12" fmla="*/ 220583 h 1271460"/>
              <a:gd name="connsiteX13" fmla="*/ 1439430 w 1481140"/>
              <a:gd name="connsiteY13" fmla="*/ 357060 h 1271460"/>
              <a:gd name="connsiteX14" fmla="*/ 1275657 w 1481140"/>
              <a:gd name="connsiteY14" fmla="*/ 384356 h 1271460"/>
              <a:gd name="connsiteX15" fmla="*/ 1302953 w 1481140"/>
              <a:gd name="connsiteY15" fmla="*/ 425299 h 1271460"/>
              <a:gd name="connsiteX16" fmla="*/ 1262009 w 1481140"/>
              <a:gd name="connsiteY16" fmla="*/ 602720 h 1271460"/>
              <a:gd name="connsiteX17" fmla="*/ 1248362 w 1481140"/>
              <a:gd name="connsiteY17" fmla="*/ 643663 h 1271460"/>
              <a:gd name="connsiteX18" fmla="*/ 1234714 w 1481140"/>
              <a:gd name="connsiteY18" fmla="*/ 725550 h 1271460"/>
              <a:gd name="connsiteX19" fmla="*/ 1207418 w 1481140"/>
              <a:gd name="connsiteY19" fmla="*/ 766493 h 1271460"/>
              <a:gd name="connsiteX20" fmla="*/ 1193771 w 1481140"/>
              <a:gd name="connsiteY20" fmla="*/ 821084 h 1271460"/>
              <a:gd name="connsiteX21" fmla="*/ 1070941 w 1481140"/>
              <a:gd name="connsiteY21" fmla="*/ 862027 h 1271460"/>
              <a:gd name="connsiteX22" fmla="*/ 1002702 w 1481140"/>
              <a:gd name="connsiteY22" fmla="*/ 930266 h 1271460"/>
              <a:gd name="connsiteX23" fmla="*/ 975406 w 1481140"/>
              <a:gd name="connsiteY23" fmla="*/ 971210 h 1271460"/>
              <a:gd name="connsiteX24" fmla="*/ 961759 w 1481140"/>
              <a:gd name="connsiteY24" fmla="*/ 1039448 h 1271460"/>
              <a:gd name="connsiteX25" fmla="*/ 948111 w 1481140"/>
              <a:gd name="connsiteY25" fmla="*/ 1121335 h 1271460"/>
              <a:gd name="connsiteX26" fmla="*/ 879872 w 1481140"/>
              <a:gd name="connsiteY26" fmla="*/ 1107687 h 1271460"/>
              <a:gd name="connsiteX27" fmla="*/ 838929 w 1481140"/>
              <a:gd name="connsiteY27" fmla="*/ 1066744 h 1271460"/>
              <a:gd name="connsiteX28" fmla="*/ 797986 w 1481140"/>
              <a:gd name="connsiteY28" fmla="*/ 1121335 h 1271460"/>
              <a:gd name="connsiteX29" fmla="*/ 702451 w 1481140"/>
              <a:gd name="connsiteY29" fmla="*/ 1107687 h 1271460"/>
              <a:gd name="connsiteX30" fmla="*/ 688804 w 1481140"/>
              <a:gd name="connsiteY30" fmla="*/ 1148630 h 1271460"/>
              <a:gd name="connsiteX31" fmla="*/ 606917 w 1481140"/>
              <a:gd name="connsiteY31" fmla="*/ 1203221 h 1271460"/>
              <a:gd name="connsiteX32" fmla="*/ 470439 w 1481140"/>
              <a:gd name="connsiteY32" fmla="*/ 1203221 h 1271460"/>
              <a:gd name="connsiteX33" fmla="*/ 456792 w 1481140"/>
              <a:gd name="connsiteY33" fmla="*/ 1244165 h 1271460"/>
              <a:gd name="connsiteX34" fmla="*/ 415848 w 1481140"/>
              <a:gd name="connsiteY34" fmla="*/ 1271460 h 1271460"/>
              <a:gd name="connsiteX35" fmla="*/ 374905 w 1481140"/>
              <a:gd name="connsiteY35" fmla="*/ 1244165 h 1271460"/>
              <a:gd name="connsiteX36" fmla="*/ 347609 w 1481140"/>
              <a:gd name="connsiteY36" fmla="*/ 1162278 h 1271460"/>
              <a:gd name="connsiteX37" fmla="*/ 333962 w 1481140"/>
              <a:gd name="connsiteY37" fmla="*/ 998505 h 1271460"/>
              <a:gd name="connsiteX38" fmla="*/ 293018 w 1481140"/>
              <a:gd name="connsiteY38" fmla="*/ 984857 h 1271460"/>
              <a:gd name="connsiteX39" fmla="*/ 265723 w 1481140"/>
              <a:gd name="connsiteY39" fmla="*/ 930266 h 1271460"/>
              <a:gd name="connsiteX40" fmla="*/ 279371 w 1481140"/>
              <a:gd name="connsiteY40" fmla="*/ 793789 h 1271460"/>
              <a:gd name="connsiteX41" fmla="*/ 238427 w 1481140"/>
              <a:gd name="connsiteY41" fmla="*/ 766493 h 1271460"/>
              <a:gd name="connsiteX42" fmla="*/ 224780 w 1481140"/>
              <a:gd name="connsiteY42" fmla="*/ 725550 h 1271460"/>
              <a:gd name="connsiteX43" fmla="*/ 265723 w 1481140"/>
              <a:gd name="connsiteY43" fmla="*/ 711902 h 1271460"/>
              <a:gd name="connsiteX44" fmla="*/ 265723 w 1481140"/>
              <a:gd name="connsiteY44" fmla="*/ 630015 h 1271460"/>
              <a:gd name="connsiteX45" fmla="*/ 238427 w 1481140"/>
              <a:gd name="connsiteY45" fmla="*/ 561777 h 1271460"/>
              <a:gd name="connsiteX46" fmla="*/ 224780 w 1481140"/>
              <a:gd name="connsiteY46" fmla="*/ 520833 h 1271460"/>
              <a:gd name="connsiteX47" fmla="*/ 183836 w 1481140"/>
              <a:gd name="connsiteY47" fmla="*/ 384356 h 1271460"/>
              <a:gd name="connsiteX48" fmla="*/ 101950 w 1481140"/>
              <a:gd name="connsiteY48" fmla="*/ 357060 h 1271460"/>
              <a:gd name="connsiteX49" fmla="*/ 61006 w 1481140"/>
              <a:gd name="connsiteY49" fmla="*/ 343413 h 1271460"/>
              <a:gd name="connsiteX50" fmla="*/ 47359 w 1481140"/>
              <a:gd name="connsiteY50" fmla="*/ 84105 h 1271460"/>
              <a:gd name="connsiteX51" fmla="*/ 88302 w 1481140"/>
              <a:gd name="connsiteY51" fmla="*/ 70457 h 1271460"/>
              <a:gd name="connsiteX52" fmla="*/ 47359 w 1481140"/>
              <a:gd name="connsiteY52" fmla="*/ 56810 h 1271460"/>
              <a:gd name="connsiteX53" fmla="*/ 129245 w 1481140"/>
              <a:gd name="connsiteY53" fmla="*/ 43162 h 127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481140" h="1271460">
                <a:moveTo>
                  <a:pt x="33711" y="43162"/>
                </a:moveTo>
                <a:cubicBezTo>
                  <a:pt x="92851" y="38613"/>
                  <a:pt x="152223" y="36445"/>
                  <a:pt x="211132" y="29514"/>
                </a:cubicBezTo>
                <a:cubicBezTo>
                  <a:pt x="237617" y="26398"/>
                  <a:pt x="280189" y="11044"/>
                  <a:pt x="306666" y="2218"/>
                </a:cubicBezTo>
                <a:cubicBezTo>
                  <a:pt x="329412" y="6767"/>
                  <a:pt x="352302" y="10650"/>
                  <a:pt x="374905" y="15866"/>
                </a:cubicBezTo>
                <a:cubicBezTo>
                  <a:pt x="411458" y="24302"/>
                  <a:pt x="447083" y="36995"/>
                  <a:pt x="484087" y="43162"/>
                </a:cubicBezTo>
                <a:lnTo>
                  <a:pt x="565974" y="56810"/>
                </a:lnTo>
                <a:cubicBezTo>
                  <a:pt x="749643" y="10892"/>
                  <a:pt x="505999" y="57498"/>
                  <a:pt x="661508" y="70457"/>
                </a:cubicBezTo>
                <a:cubicBezTo>
                  <a:pt x="702561" y="73878"/>
                  <a:pt x="743395" y="61359"/>
                  <a:pt x="784338" y="56810"/>
                </a:cubicBezTo>
                <a:cubicBezTo>
                  <a:pt x="788887" y="43162"/>
                  <a:pt x="783646" y="17013"/>
                  <a:pt x="797986" y="15866"/>
                </a:cubicBezTo>
                <a:cubicBezTo>
                  <a:pt x="996311" y="0"/>
                  <a:pt x="1050728" y="14553"/>
                  <a:pt x="1193771" y="43162"/>
                </a:cubicBezTo>
                <a:cubicBezTo>
                  <a:pt x="1198320" y="56810"/>
                  <a:pt x="1198431" y="72872"/>
                  <a:pt x="1207418" y="84105"/>
                </a:cubicBezTo>
                <a:cubicBezTo>
                  <a:pt x="1230981" y="113559"/>
                  <a:pt x="1270171" y="116853"/>
                  <a:pt x="1302953" y="125048"/>
                </a:cubicBezTo>
                <a:cubicBezTo>
                  <a:pt x="1400899" y="190345"/>
                  <a:pt x="1361642" y="156442"/>
                  <a:pt x="1425783" y="220583"/>
                </a:cubicBezTo>
                <a:cubicBezTo>
                  <a:pt x="1426668" y="223239"/>
                  <a:pt x="1481140" y="337809"/>
                  <a:pt x="1439430" y="357060"/>
                </a:cubicBezTo>
                <a:cubicBezTo>
                  <a:pt x="1389180" y="380252"/>
                  <a:pt x="1330248" y="375257"/>
                  <a:pt x="1275657" y="384356"/>
                </a:cubicBezTo>
                <a:cubicBezTo>
                  <a:pt x="1284756" y="398004"/>
                  <a:pt x="1301695" y="408945"/>
                  <a:pt x="1302953" y="425299"/>
                </a:cubicBezTo>
                <a:cubicBezTo>
                  <a:pt x="1311910" y="541743"/>
                  <a:pt x="1305971" y="536779"/>
                  <a:pt x="1262009" y="602720"/>
                </a:cubicBezTo>
                <a:cubicBezTo>
                  <a:pt x="1257460" y="616368"/>
                  <a:pt x="1251483" y="629620"/>
                  <a:pt x="1248362" y="643663"/>
                </a:cubicBezTo>
                <a:cubicBezTo>
                  <a:pt x="1242359" y="670676"/>
                  <a:pt x="1243465" y="699298"/>
                  <a:pt x="1234714" y="725550"/>
                </a:cubicBezTo>
                <a:cubicBezTo>
                  <a:pt x="1229527" y="741111"/>
                  <a:pt x="1216517" y="752845"/>
                  <a:pt x="1207418" y="766493"/>
                </a:cubicBezTo>
                <a:cubicBezTo>
                  <a:pt x="1202869" y="784690"/>
                  <a:pt x="1204175" y="805477"/>
                  <a:pt x="1193771" y="821084"/>
                </a:cubicBezTo>
                <a:cubicBezTo>
                  <a:pt x="1169783" y="857067"/>
                  <a:pt x="1101560" y="856924"/>
                  <a:pt x="1070941" y="862027"/>
                </a:cubicBezTo>
                <a:cubicBezTo>
                  <a:pt x="998151" y="971213"/>
                  <a:pt x="1093688" y="839280"/>
                  <a:pt x="1002702" y="930266"/>
                </a:cubicBezTo>
                <a:cubicBezTo>
                  <a:pt x="991103" y="941865"/>
                  <a:pt x="984505" y="957562"/>
                  <a:pt x="975406" y="971210"/>
                </a:cubicBezTo>
                <a:cubicBezTo>
                  <a:pt x="970857" y="993956"/>
                  <a:pt x="965908" y="1016626"/>
                  <a:pt x="961759" y="1039448"/>
                </a:cubicBezTo>
                <a:cubicBezTo>
                  <a:pt x="956809" y="1066674"/>
                  <a:pt x="969369" y="1103620"/>
                  <a:pt x="948111" y="1121335"/>
                </a:cubicBezTo>
                <a:cubicBezTo>
                  <a:pt x="930291" y="1136185"/>
                  <a:pt x="902618" y="1112236"/>
                  <a:pt x="879872" y="1107687"/>
                </a:cubicBezTo>
                <a:cubicBezTo>
                  <a:pt x="866224" y="1094039"/>
                  <a:pt x="851285" y="1081571"/>
                  <a:pt x="838929" y="1066744"/>
                </a:cubicBezTo>
                <a:cubicBezTo>
                  <a:pt x="792138" y="1010595"/>
                  <a:pt x="817191" y="986894"/>
                  <a:pt x="797986" y="1121335"/>
                </a:cubicBezTo>
                <a:cubicBezTo>
                  <a:pt x="766141" y="1116786"/>
                  <a:pt x="733659" y="1099885"/>
                  <a:pt x="702451" y="1107687"/>
                </a:cubicBezTo>
                <a:cubicBezTo>
                  <a:pt x="688495" y="1111176"/>
                  <a:pt x="698976" y="1138458"/>
                  <a:pt x="688804" y="1148630"/>
                </a:cubicBezTo>
                <a:cubicBezTo>
                  <a:pt x="665607" y="1171827"/>
                  <a:pt x="606917" y="1203221"/>
                  <a:pt x="606917" y="1203221"/>
                </a:cubicBezTo>
                <a:cubicBezTo>
                  <a:pt x="590356" y="1200855"/>
                  <a:pt x="500213" y="1173447"/>
                  <a:pt x="470439" y="1203221"/>
                </a:cubicBezTo>
                <a:cubicBezTo>
                  <a:pt x="460266" y="1213394"/>
                  <a:pt x="465779" y="1232931"/>
                  <a:pt x="456792" y="1244165"/>
                </a:cubicBezTo>
                <a:cubicBezTo>
                  <a:pt x="446545" y="1256973"/>
                  <a:pt x="429496" y="1262362"/>
                  <a:pt x="415848" y="1271460"/>
                </a:cubicBezTo>
                <a:cubicBezTo>
                  <a:pt x="402200" y="1262362"/>
                  <a:pt x="383598" y="1258074"/>
                  <a:pt x="374905" y="1244165"/>
                </a:cubicBezTo>
                <a:cubicBezTo>
                  <a:pt x="359656" y="1219766"/>
                  <a:pt x="347609" y="1162278"/>
                  <a:pt x="347609" y="1162278"/>
                </a:cubicBezTo>
                <a:cubicBezTo>
                  <a:pt x="343060" y="1107687"/>
                  <a:pt x="350072" y="1050863"/>
                  <a:pt x="333962" y="998505"/>
                </a:cubicBezTo>
                <a:cubicBezTo>
                  <a:pt x="329731" y="984755"/>
                  <a:pt x="303191" y="995030"/>
                  <a:pt x="293018" y="984857"/>
                </a:cubicBezTo>
                <a:cubicBezTo>
                  <a:pt x="278632" y="970471"/>
                  <a:pt x="274821" y="948463"/>
                  <a:pt x="265723" y="930266"/>
                </a:cubicBezTo>
                <a:cubicBezTo>
                  <a:pt x="270272" y="884774"/>
                  <a:pt x="286887" y="838886"/>
                  <a:pt x="279371" y="793789"/>
                </a:cubicBezTo>
                <a:cubicBezTo>
                  <a:pt x="276674" y="777609"/>
                  <a:pt x="248674" y="779301"/>
                  <a:pt x="238427" y="766493"/>
                </a:cubicBezTo>
                <a:cubicBezTo>
                  <a:pt x="229440" y="755260"/>
                  <a:pt x="229329" y="739198"/>
                  <a:pt x="224780" y="725550"/>
                </a:cubicBezTo>
                <a:cubicBezTo>
                  <a:pt x="238428" y="721001"/>
                  <a:pt x="255551" y="722074"/>
                  <a:pt x="265723" y="711902"/>
                </a:cubicBezTo>
                <a:cubicBezTo>
                  <a:pt x="293019" y="684606"/>
                  <a:pt x="274822" y="657311"/>
                  <a:pt x="265723" y="630015"/>
                </a:cubicBezTo>
                <a:cubicBezTo>
                  <a:pt x="293072" y="520621"/>
                  <a:pt x="289333" y="612683"/>
                  <a:pt x="238427" y="561777"/>
                </a:cubicBezTo>
                <a:cubicBezTo>
                  <a:pt x="228254" y="551604"/>
                  <a:pt x="229329" y="534481"/>
                  <a:pt x="224780" y="520833"/>
                </a:cubicBezTo>
                <a:cubicBezTo>
                  <a:pt x="220963" y="494112"/>
                  <a:pt x="222780" y="408696"/>
                  <a:pt x="183836" y="384356"/>
                </a:cubicBezTo>
                <a:cubicBezTo>
                  <a:pt x="159438" y="369107"/>
                  <a:pt x="129245" y="366158"/>
                  <a:pt x="101950" y="357060"/>
                </a:cubicBezTo>
                <a:lnTo>
                  <a:pt x="61006" y="343413"/>
                </a:lnTo>
                <a:cubicBezTo>
                  <a:pt x="0" y="251901"/>
                  <a:pt x="2709" y="273869"/>
                  <a:pt x="47359" y="84105"/>
                </a:cubicBezTo>
                <a:cubicBezTo>
                  <a:pt x="50654" y="70101"/>
                  <a:pt x="74654" y="75006"/>
                  <a:pt x="88302" y="70457"/>
                </a:cubicBezTo>
                <a:cubicBezTo>
                  <a:pt x="74654" y="65908"/>
                  <a:pt x="47359" y="71196"/>
                  <a:pt x="47359" y="56810"/>
                </a:cubicBezTo>
                <a:cubicBezTo>
                  <a:pt x="47359" y="38846"/>
                  <a:pt x="125041" y="43162"/>
                  <a:pt x="129245" y="43162"/>
                </a:cubicBezTo>
              </a:path>
            </a:pathLst>
          </a:cu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3096362" y="2971800"/>
            <a:ext cx="485038" cy="345597"/>
          </a:xfrm>
          <a:custGeom>
            <a:avLst/>
            <a:gdLst>
              <a:gd name="connsiteX0" fmla="*/ 15066 w 485038"/>
              <a:gd name="connsiteY0" fmla="*/ 13648 h 345597"/>
              <a:gd name="connsiteX1" fmla="*/ 28713 w 485038"/>
              <a:gd name="connsiteY1" fmla="*/ 95534 h 345597"/>
              <a:gd name="connsiteX2" fmla="*/ 15066 w 485038"/>
              <a:gd name="connsiteY2" fmla="*/ 136478 h 345597"/>
              <a:gd name="connsiteX3" fmla="*/ 28713 w 485038"/>
              <a:gd name="connsiteY3" fmla="*/ 177421 h 345597"/>
              <a:gd name="connsiteX4" fmla="*/ 151543 w 485038"/>
              <a:gd name="connsiteY4" fmla="*/ 245660 h 345597"/>
              <a:gd name="connsiteX5" fmla="*/ 192487 w 485038"/>
              <a:gd name="connsiteY5" fmla="*/ 286603 h 345597"/>
              <a:gd name="connsiteX6" fmla="*/ 397203 w 485038"/>
              <a:gd name="connsiteY6" fmla="*/ 300251 h 345597"/>
              <a:gd name="connsiteX7" fmla="*/ 438146 w 485038"/>
              <a:gd name="connsiteY7" fmla="*/ 286603 h 345597"/>
              <a:gd name="connsiteX8" fmla="*/ 479090 w 485038"/>
              <a:gd name="connsiteY8" fmla="*/ 204717 h 345597"/>
              <a:gd name="connsiteX9" fmla="*/ 397203 w 485038"/>
              <a:gd name="connsiteY9" fmla="*/ 150125 h 345597"/>
              <a:gd name="connsiteX10" fmla="*/ 356260 w 485038"/>
              <a:gd name="connsiteY10" fmla="*/ 122830 h 345597"/>
              <a:gd name="connsiteX11" fmla="*/ 274373 w 485038"/>
              <a:gd name="connsiteY11" fmla="*/ 109182 h 345597"/>
              <a:gd name="connsiteX12" fmla="*/ 151543 w 485038"/>
              <a:gd name="connsiteY12" fmla="*/ 81887 h 345597"/>
              <a:gd name="connsiteX13" fmla="*/ 110600 w 485038"/>
              <a:gd name="connsiteY13" fmla="*/ 54591 h 345597"/>
              <a:gd name="connsiteX14" fmla="*/ 69657 w 485038"/>
              <a:gd name="connsiteY14" fmla="*/ 13648 h 345597"/>
              <a:gd name="connsiteX15" fmla="*/ 28713 w 485038"/>
              <a:gd name="connsiteY15" fmla="*/ 0 h 345597"/>
              <a:gd name="connsiteX16" fmla="*/ 28713 w 485038"/>
              <a:gd name="connsiteY16" fmla="*/ 204717 h 345597"/>
              <a:gd name="connsiteX17" fmla="*/ 42361 w 485038"/>
              <a:gd name="connsiteY17" fmla="*/ 218364 h 345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85038" h="345597">
                <a:moveTo>
                  <a:pt x="15066" y="13648"/>
                </a:moveTo>
                <a:cubicBezTo>
                  <a:pt x="19615" y="40943"/>
                  <a:pt x="28713" y="67862"/>
                  <a:pt x="28713" y="95534"/>
                </a:cubicBezTo>
                <a:cubicBezTo>
                  <a:pt x="28713" y="109920"/>
                  <a:pt x="15066" y="122092"/>
                  <a:pt x="15066" y="136478"/>
                </a:cubicBezTo>
                <a:cubicBezTo>
                  <a:pt x="15066" y="150864"/>
                  <a:pt x="18541" y="167249"/>
                  <a:pt x="28713" y="177421"/>
                </a:cubicBezTo>
                <a:cubicBezTo>
                  <a:pt x="75640" y="224348"/>
                  <a:pt x="100058" y="228498"/>
                  <a:pt x="151543" y="245660"/>
                </a:cubicBezTo>
                <a:cubicBezTo>
                  <a:pt x="165191" y="259308"/>
                  <a:pt x="177660" y="274247"/>
                  <a:pt x="192487" y="286603"/>
                </a:cubicBezTo>
                <a:cubicBezTo>
                  <a:pt x="263280" y="345597"/>
                  <a:pt x="269617" y="310883"/>
                  <a:pt x="397203" y="300251"/>
                </a:cubicBezTo>
                <a:cubicBezTo>
                  <a:pt x="410851" y="295702"/>
                  <a:pt x="426912" y="295590"/>
                  <a:pt x="438146" y="286603"/>
                </a:cubicBezTo>
                <a:cubicBezTo>
                  <a:pt x="462198" y="267361"/>
                  <a:pt x="470099" y="231689"/>
                  <a:pt x="479090" y="204717"/>
                </a:cubicBezTo>
                <a:cubicBezTo>
                  <a:pt x="454702" y="131553"/>
                  <a:pt x="485038" y="183063"/>
                  <a:pt x="397203" y="150125"/>
                </a:cubicBezTo>
                <a:cubicBezTo>
                  <a:pt x="381845" y="144366"/>
                  <a:pt x="371821" y="128017"/>
                  <a:pt x="356260" y="122830"/>
                </a:cubicBezTo>
                <a:cubicBezTo>
                  <a:pt x="330008" y="114079"/>
                  <a:pt x="301599" y="114132"/>
                  <a:pt x="274373" y="109182"/>
                </a:cubicBezTo>
                <a:cubicBezTo>
                  <a:pt x="210849" y="97632"/>
                  <a:pt x="209953" y="96489"/>
                  <a:pt x="151543" y="81887"/>
                </a:cubicBezTo>
                <a:cubicBezTo>
                  <a:pt x="137895" y="72788"/>
                  <a:pt x="123201" y="65092"/>
                  <a:pt x="110600" y="54591"/>
                </a:cubicBezTo>
                <a:cubicBezTo>
                  <a:pt x="95773" y="42235"/>
                  <a:pt x="85716" y="24354"/>
                  <a:pt x="69657" y="13648"/>
                </a:cubicBezTo>
                <a:cubicBezTo>
                  <a:pt x="57687" y="5668"/>
                  <a:pt x="42361" y="4549"/>
                  <a:pt x="28713" y="0"/>
                </a:cubicBezTo>
                <a:cubicBezTo>
                  <a:pt x="0" y="86142"/>
                  <a:pt x="5278" y="52388"/>
                  <a:pt x="28713" y="204717"/>
                </a:cubicBezTo>
                <a:cubicBezTo>
                  <a:pt x="29691" y="211076"/>
                  <a:pt x="37812" y="213815"/>
                  <a:pt x="42361" y="218364"/>
                </a:cubicBezTo>
              </a:path>
            </a:pathLst>
          </a:cu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2346516" y="2265528"/>
            <a:ext cx="1706230" cy="1021909"/>
          </a:xfrm>
          <a:custGeom>
            <a:avLst/>
            <a:gdLst>
              <a:gd name="connsiteX0" fmla="*/ 69138 w 1706230"/>
              <a:gd name="connsiteY0" fmla="*/ 0 h 1021909"/>
              <a:gd name="connsiteX1" fmla="*/ 123729 w 1706230"/>
              <a:gd name="connsiteY1" fmla="*/ 27296 h 1021909"/>
              <a:gd name="connsiteX2" fmla="*/ 301150 w 1706230"/>
              <a:gd name="connsiteY2" fmla="*/ 0 h 1021909"/>
              <a:gd name="connsiteX3" fmla="*/ 683287 w 1706230"/>
              <a:gd name="connsiteY3" fmla="*/ 13648 h 1021909"/>
              <a:gd name="connsiteX4" fmla="*/ 724230 w 1706230"/>
              <a:gd name="connsiteY4" fmla="*/ 40944 h 1021909"/>
              <a:gd name="connsiteX5" fmla="*/ 860708 w 1706230"/>
              <a:gd name="connsiteY5" fmla="*/ 68239 h 1021909"/>
              <a:gd name="connsiteX6" fmla="*/ 928947 w 1706230"/>
              <a:gd name="connsiteY6" fmla="*/ 54591 h 1021909"/>
              <a:gd name="connsiteX7" fmla="*/ 969890 w 1706230"/>
              <a:gd name="connsiteY7" fmla="*/ 27296 h 1021909"/>
              <a:gd name="connsiteX8" fmla="*/ 1010833 w 1706230"/>
              <a:gd name="connsiteY8" fmla="*/ 13648 h 1021909"/>
              <a:gd name="connsiteX9" fmla="*/ 1065424 w 1706230"/>
              <a:gd name="connsiteY9" fmla="*/ 27296 h 1021909"/>
              <a:gd name="connsiteX10" fmla="*/ 1106368 w 1706230"/>
              <a:gd name="connsiteY10" fmla="*/ 54591 h 1021909"/>
              <a:gd name="connsiteX11" fmla="*/ 1147311 w 1706230"/>
              <a:gd name="connsiteY11" fmla="*/ 68239 h 1021909"/>
              <a:gd name="connsiteX12" fmla="*/ 1160959 w 1706230"/>
              <a:gd name="connsiteY12" fmla="*/ 109182 h 1021909"/>
              <a:gd name="connsiteX13" fmla="*/ 1201902 w 1706230"/>
              <a:gd name="connsiteY13" fmla="*/ 122830 h 1021909"/>
              <a:gd name="connsiteX14" fmla="*/ 1229197 w 1706230"/>
              <a:gd name="connsiteY14" fmla="*/ 204717 h 1021909"/>
              <a:gd name="connsiteX15" fmla="*/ 1242845 w 1706230"/>
              <a:gd name="connsiteY15" fmla="*/ 245660 h 1021909"/>
              <a:gd name="connsiteX16" fmla="*/ 1311084 w 1706230"/>
              <a:gd name="connsiteY16" fmla="*/ 341194 h 1021909"/>
              <a:gd name="connsiteX17" fmla="*/ 1365675 w 1706230"/>
              <a:gd name="connsiteY17" fmla="*/ 409433 h 1021909"/>
              <a:gd name="connsiteX18" fmla="*/ 1447562 w 1706230"/>
              <a:gd name="connsiteY18" fmla="*/ 491320 h 1021909"/>
              <a:gd name="connsiteX19" fmla="*/ 1461209 w 1706230"/>
              <a:gd name="connsiteY19" fmla="*/ 532263 h 1021909"/>
              <a:gd name="connsiteX20" fmla="*/ 1529448 w 1706230"/>
              <a:gd name="connsiteY20" fmla="*/ 614150 h 1021909"/>
              <a:gd name="connsiteX21" fmla="*/ 1570391 w 1706230"/>
              <a:gd name="connsiteY21" fmla="*/ 641445 h 1021909"/>
              <a:gd name="connsiteX22" fmla="*/ 1597687 w 1706230"/>
              <a:gd name="connsiteY22" fmla="*/ 682388 h 1021909"/>
              <a:gd name="connsiteX23" fmla="*/ 1638630 w 1706230"/>
              <a:gd name="connsiteY23" fmla="*/ 709684 h 1021909"/>
              <a:gd name="connsiteX24" fmla="*/ 1652278 w 1706230"/>
              <a:gd name="connsiteY24" fmla="*/ 750627 h 1021909"/>
              <a:gd name="connsiteX25" fmla="*/ 1679574 w 1706230"/>
              <a:gd name="connsiteY25" fmla="*/ 791571 h 1021909"/>
              <a:gd name="connsiteX26" fmla="*/ 1679574 w 1706230"/>
              <a:gd name="connsiteY26" fmla="*/ 887105 h 1021909"/>
              <a:gd name="connsiteX27" fmla="*/ 1638630 w 1706230"/>
              <a:gd name="connsiteY27" fmla="*/ 914400 h 1021909"/>
              <a:gd name="connsiteX28" fmla="*/ 1624983 w 1706230"/>
              <a:gd name="connsiteY28" fmla="*/ 955344 h 1021909"/>
              <a:gd name="connsiteX29" fmla="*/ 1584039 w 1706230"/>
              <a:gd name="connsiteY29" fmla="*/ 968991 h 1021909"/>
              <a:gd name="connsiteX30" fmla="*/ 1502153 w 1706230"/>
              <a:gd name="connsiteY30" fmla="*/ 1009935 h 1021909"/>
              <a:gd name="connsiteX31" fmla="*/ 1406618 w 1706230"/>
              <a:gd name="connsiteY31" fmla="*/ 996287 h 1021909"/>
              <a:gd name="connsiteX32" fmla="*/ 1324732 w 1706230"/>
              <a:gd name="connsiteY32" fmla="*/ 955344 h 1021909"/>
              <a:gd name="connsiteX33" fmla="*/ 1174606 w 1706230"/>
              <a:gd name="connsiteY33" fmla="*/ 914400 h 1021909"/>
              <a:gd name="connsiteX34" fmla="*/ 1120015 w 1706230"/>
              <a:gd name="connsiteY34" fmla="*/ 832514 h 1021909"/>
              <a:gd name="connsiteX35" fmla="*/ 1079072 w 1706230"/>
              <a:gd name="connsiteY35" fmla="*/ 846162 h 1021909"/>
              <a:gd name="connsiteX36" fmla="*/ 1038129 w 1706230"/>
              <a:gd name="connsiteY36" fmla="*/ 832514 h 1021909"/>
              <a:gd name="connsiteX37" fmla="*/ 956242 w 1706230"/>
              <a:gd name="connsiteY37" fmla="*/ 764275 h 1021909"/>
              <a:gd name="connsiteX38" fmla="*/ 860708 w 1706230"/>
              <a:gd name="connsiteY38" fmla="*/ 723332 h 1021909"/>
              <a:gd name="connsiteX39" fmla="*/ 737878 w 1706230"/>
              <a:gd name="connsiteY39" fmla="*/ 655093 h 1021909"/>
              <a:gd name="connsiteX40" fmla="*/ 669639 w 1706230"/>
              <a:gd name="connsiteY40" fmla="*/ 573206 h 1021909"/>
              <a:gd name="connsiteX41" fmla="*/ 615048 w 1706230"/>
              <a:gd name="connsiteY41" fmla="*/ 491320 h 1021909"/>
              <a:gd name="connsiteX42" fmla="*/ 410332 w 1706230"/>
              <a:gd name="connsiteY42" fmla="*/ 423081 h 1021909"/>
              <a:gd name="connsiteX43" fmla="*/ 328445 w 1706230"/>
              <a:gd name="connsiteY43" fmla="*/ 395785 h 1021909"/>
              <a:gd name="connsiteX44" fmla="*/ 205615 w 1706230"/>
              <a:gd name="connsiteY44" fmla="*/ 327547 h 1021909"/>
              <a:gd name="connsiteX45" fmla="*/ 151024 w 1706230"/>
              <a:gd name="connsiteY45" fmla="*/ 259308 h 1021909"/>
              <a:gd name="connsiteX46" fmla="*/ 69138 w 1706230"/>
              <a:gd name="connsiteY46" fmla="*/ 218365 h 1021909"/>
              <a:gd name="connsiteX47" fmla="*/ 55490 w 1706230"/>
              <a:gd name="connsiteY47" fmla="*/ 40944 h 1021909"/>
              <a:gd name="connsiteX48" fmla="*/ 123729 w 1706230"/>
              <a:gd name="connsiteY48" fmla="*/ 40944 h 1021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706230" h="1021909">
                <a:moveTo>
                  <a:pt x="69138" y="0"/>
                </a:moveTo>
                <a:cubicBezTo>
                  <a:pt x="87335" y="9099"/>
                  <a:pt x="103436" y="25846"/>
                  <a:pt x="123729" y="27296"/>
                </a:cubicBezTo>
                <a:cubicBezTo>
                  <a:pt x="210655" y="33505"/>
                  <a:pt x="236929" y="21407"/>
                  <a:pt x="301150" y="0"/>
                </a:cubicBezTo>
                <a:cubicBezTo>
                  <a:pt x="428529" y="4549"/>
                  <a:pt x="556419" y="1370"/>
                  <a:pt x="683287" y="13648"/>
                </a:cubicBezTo>
                <a:cubicBezTo>
                  <a:pt x="699613" y="15228"/>
                  <a:pt x="709559" y="33609"/>
                  <a:pt x="724230" y="40944"/>
                </a:cubicBezTo>
                <a:cubicBezTo>
                  <a:pt x="762338" y="59998"/>
                  <a:pt x="825511" y="63211"/>
                  <a:pt x="860708" y="68239"/>
                </a:cubicBezTo>
                <a:cubicBezTo>
                  <a:pt x="883454" y="63690"/>
                  <a:pt x="907227" y="62736"/>
                  <a:pt x="928947" y="54591"/>
                </a:cubicBezTo>
                <a:cubicBezTo>
                  <a:pt x="944305" y="48832"/>
                  <a:pt x="955219" y="34631"/>
                  <a:pt x="969890" y="27296"/>
                </a:cubicBezTo>
                <a:cubicBezTo>
                  <a:pt x="982757" y="20862"/>
                  <a:pt x="997185" y="18197"/>
                  <a:pt x="1010833" y="13648"/>
                </a:cubicBezTo>
                <a:cubicBezTo>
                  <a:pt x="1029030" y="18197"/>
                  <a:pt x="1048184" y="19907"/>
                  <a:pt x="1065424" y="27296"/>
                </a:cubicBezTo>
                <a:cubicBezTo>
                  <a:pt x="1080500" y="33757"/>
                  <a:pt x="1091697" y="47256"/>
                  <a:pt x="1106368" y="54591"/>
                </a:cubicBezTo>
                <a:cubicBezTo>
                  <a:pt x="1119235" y="61025"/>
                  <a:pt x="1133663" y="63690"/>
                  <a:pt x="1147311" y="68239"/>
                </a:cubicBezTo>
                <a:cubicBezTo>
                  <a:pt x="1151860" y="81887"/>
                  <a:pt x="1150787" y="99010"/>
                  <a:pt x="1160959" y="109182"/>
                </a:cubicBezTo>
                <a:cubicBezTo>
                  <a:pt x="1171131" y="119354"/>
                  <a:pt x="1193540" y="111124"/>
                  <a:pt x="1201902" y="122830"/>
                </a:cubicBezTo>
                <a:cubicBezTo>
                  <a:pt x="1218625" y="146243"/>
                  <a:pt x="1220099" y="177421"/>
                  <a:pt x="1229197" y="204717"/>
                </a:cubicBezTo>
                <a:cubicBezTo>
                  <a:pt x="1233746" y="218365"/>
                  <a:pt x="1234213" y="234151"/>
                  <a:pt x="1242845" y="245660"/>
                </a:cubicBezTo>
                <a:cubicBezTo>
                  <a:pt x="1293630" y="313373"/>
                  <a:pt x="1271170" y="281325"/>
                  <a:pt x="1311084" y="341194"/>
                </a:cubicBezTo>
                <a:cubicBezTo>
                  <a:pt x="1337654" y="420904"/>
                  <a:pt x="1303943" y="347701"/>
                  <a:pt x="1365675" y="409433"/>
                </a:cubicBezTo>
                <a:cubicBezTo>
                  <a:pt x="1467246" y="511004"/>
                  <a:pt x="1351069" y="426991"/>
                  <a:pt x="1447562" y="491320"/>
                </a:cubicBezTo>
                <a:cubicBezTo>
                  <a:pt x="1452111" y="504968"/>
                  <a:pt x="1454775" y="519396"/>
                  <a:pt x="1461209" y="532263"/>
                </a:cubicBezTo>
                <a:cubicBezTo>
                  <a:pt x="1476544" y="562933"/>
                  <a:pt x="1503580" y="592593"/>
                  <a:pt x="1529448" y="614150"/>
                </a:cubicBezTo>
                <a:cubicBezTo>
                  <a:pt x="1542049" y="624651"/>
                  <a:pt x="1556743" y="632347"/>
                  <a:pt x="1570391" y="641445"/>
                </a:cubicBezTo>
                <a:cubicBezTo>
                  <a:pt x="1579490" y="655093"/>
                  <a:pt x="1586089" y="670790"/>
                  <a:pt x="1597687" y="682388"/>
                </a:cubicBezTo>
                <a:cubicBezTo>
                  <a:pt x="1609285" y="693986"/>
                  <a:pt x="1628383" y="696876"/>
                  <a:pt x="1638630" y="709684"/>
                </a:cubicBezTo>
                <a:cubicBezTo>
                  <a:pt x="1647617" y="720918"/>
                  <a:pt x="1645844" y="737760"/>
                  <a:pt x="1652278" y="750627"/>
                </a:cubicBezTo>
                <a:cubicBezTo>
                  <a:pt x="1659614" y="765298"/>
                  <a:pt x="1670475" y="777923"/>
                  <a:pt x="1679574" y="791571"/>
                </a:cubicBezTo>
                <a:cubicBezTo>
                  <a:pt x="1691850" y="828402"/>
                  <a:pt x="1706230" y="847121"/>
                  <a:pt x="1679574" y="887105"/>
                </a:cubicBezTo>
                <a:cubicBezTo>
                  <a:pt x="1670475" y="900753"/>
                  <a:pt x="1652278" y="905302"/>
                  <a:pt x="1638630" y="914400"/>
                </a:cubicBezTo>
                <a:cubicBezTo>
                  <a:pt x="1634081" y="928048"/>
                  <a:pt x="1635156" y="945171"/>
                  <a:pt x="1624983" y="955344"/>
                </a:cubicBezTo>
                <a:cubicBezTo>
                  <a:pt x="1614810" y="965517"/>
                  <a:pt x="1596906" y="962557"/>
                  <a:pt x="1584039" y="968991"/>
                </a:cubicBezTo>
                <a:cubicBezTo>
                  <a:pt x="1478202" y="1021909"/>
                  <a:pt x="1605074" y="975627"/>
                  <a:pt x="1502153" y="1009935"/>
                </a:cubicBezTo>
                <a:cubicBezTo>
                  <a:pt x="1470308" y="1005386"/>
                  <a:pt x="1438162" y="1002596"/>
                  <a:pt x="1406618" y="996287"/>
                </a:cubicBezTo>
                <a:cubicBezTo>
                  <a:pt x="1338748" y="982713"/>
                  <a:pt x="1390605" y="984621"/>
                  <a:pt x="1324732" y="955344"/>
                </a:cubicBezTo>
                <a:cubicBezTo>
                  <a:pt x="1268061" y="930157"/>
                  <a:pt x="1232986" y="926076"/>
                  <a:pt x="1174606" y="914400"/>
                </a:cubicBezTo>
                <a:cubicBezTo>
                  <a:pt x="1165415" y="877635"/>
                  <a:pt x="1169190" y="840709"/>
                  <a:pt x="1120015" y="832514"/>
                </a:cubicBezTo>
                <a:cubicBezTo>
                  <a:pt x="1105825" y="830149"/>
                  <a:pt x="1092720" y="841613"/>
                  <a:pt x="1079072" y="846162"/>
                </a:cubicBezTo>
                <a:cubicBezTo>
                  <a:pt x="1065424" y="841613"/>
                  <a:pt x="1050099" y="840494"/>
                  <a:pt x="1038129" y="832514"/>
                </a:cubicBezTo>
                <a:cubicBezTo>
                  <a:pt x="947580" y="772149"/>
                  <a:pt x="1045543" y="808927"/>
                  <a:pt x="956242" y="764275"/>
                </a:cubicBezTo>
                <a:cubicBezTo>
                  <a:pt x="843282" y="707794"/>
                  <a:pt x="1002719" y="808537"/>
                  <a:pt x="860708" y="723332"/>
                </a:cubicBezTo>
                <a:cubicBezTo>
                  <a:pt x="743385" y="652939"/>
                  <a:pt x="820233" y="682545"/>
                  <a:pt x="737878" y="655093"/>
                </a:cubicBezTo>
                <a:cubicBezTo>
                  <a:pt x="640351" y="508800"/>
                  <a:pt x="792227" y="730819"/>
                  <a:pt x="669639" y="573206"/>
                </a:cubicBezTo>
                <a:cubicBezTo>
                  <a:pt x="649499" y="547311"/>
                  <a:pt x="646169" y="501694"/>
                  <a:pt x="615048" y="491320"/>
                </a:cubicBezTo>
                <a:lnTo>
                  <a:pt x="410332" y="423081"/>
                </a:lnTo>
                <a:cubicBezTo>
                  <a:pt x="410331" y="423081"/>
                  <a:pt x="328446" y="395786"/>
                  <a:pt x="328445" y="395785"/>
                </a:cubicBezTo>
                <a:cubicBezTo>
                  <a:pt x="234589" y="333214"/>
                  <a:pt x="277681" y="351567"/>
                  <a:pt x="205615" y="327547"/>
                </a:cubicBezTo>
                <a:cubicBezTo>
                  <a:pt x="88278" y="249320"/>
                  <a:pt x="226363" y="353482"/>
                  <a:pt x="151024" y="259308"/>
                </a:cubicBezTo>
                <a:cubicBezTo>
                  <a:pt x="131782" y="235255"/>
                  <a:pt x="96112" y="227356"/>
                  <a:pt x="69138" y="218365"/>
                </a:cubicBezTo>
                <a:cubicBezTo>
                  <a:pt x="30908" y="161020"/>
                  <a:pt x="0" y="133427"/>
                  <a:pt x="55490" y="40944"/>
                </a:cubicBezTo>
                <a:cubicBezTo>
                  <a:pt x="67193" y="21439"/>
                  <a:pt x="100983" y="40944"/>
                  <a:pt x="123729" y="40944"/>
                </a:cubicBezTo>
              </a:path>
            </a:pathLst>
          </a:cu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04800" y="304800"/>
            <a:ext cx="1981200" cy="12954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bn-BD" sz="2400" dirty="0" smtClean="0">
                <a:ln w="11430"/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কম বৃষ্টি  হয়- রাজশাহী, পাবনা, নাটর ও কুষ্টিয়া  </a:t>
            </a:r>
            <a:endParaRPr lang="en-US" sz="2400" dirty="0" smtClean="0">
              <a:solidFill>
                <a:schemeClr val="bg1"/>
              </a:solidFill>
            </a:endParaRPr>
          </a:p>
        </p:txBody>
      </p:sp>
      <p:sp>
        <p:nvSpPr>
          <p:cNvPr id="12" name="Teardrop 11"/>
          <p:cNvSpPr/>
          <p:nvPr/>
        </p:nvSpPr>
        <p:spPr>
          <a:xfrm rot="19571812">
            <a:off x="6868716" y="2153497"/>
            <a:ext cx="2113206" cy="2332632"/>
          </a:xfrm>
          <a:prstGeom prst="teardrop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bn-BD" sz="2400" dirty="0" smtClean="0">
                <a:ln w="11430"/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বেশি বৃষ্টি  হয়- চট্টগ্রাম, কক্সবাজার ও সিলেট </a:t>
            </a:r>
            <a:endParaRPr lang="en-US" sz="24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6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6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8" grpId="0" animBg="1"/>
      <p:bldP spid="9" grpId="0" animBg="1"/>
      <p:bldP spid="11" grpId="0" animBg="1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1600200" y="228600"/>
            <a:ext cx="6324600" cy="533400"/>
          </a:xfrm>
          <a:prstGeom prst="frame">
            <a:avLst/>
          </a:prstGeom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bn-BD" sz="28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বাংলাদেশে মৌসুমী বায়ুর অনুকূল প্রভাবসমূহ</a:t>
            </a:r>
            <a:r>
              <a:rPr lang="bn-BD" sz="2800" b="1" dirty="0" smtClean="0">
                <a:ln w="11430"/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 </a:t>
            </a:r>
            <a:endParaRPr lang="en-US" sz="2800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152400" y="838200"/>
            <a:ext cx="8763000" cy="158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3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200" y="3810000"/>
            <a:ext cx="4114800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05mp_sikkim4_jpg_138468f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914400"/>
            <a:ext cx="4114800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22117728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200" y="914400"/>
            <a:ext cx="4114800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Mustard-crop-in-Faridpur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3810000"/>
            <a:ext cx="4114800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6019800" y="1600200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bn-BD" sz="2800" dirty="0" smtClean="0">
                <a:ln w="11430"/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সুফলা </a:t>
            </a:r>
            <a:endParaRPr lang="en-US" sz="2800" dirty="0" smtClean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00600" y="4419600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bn-BD" sz="2800" dirty="0" smtClean="0">
                <a:ln w="11430"/>
                <a:latin typeface="NikoshBAN" pitchFamily="2" charset="0"/>
                <a:cs typeface="NikoshBAN" pitchFamily="2" charset="0"/>
              </a:rPr>
              <a:t>শ্যামলা</a:t>
            </a:r>
            <a:r>
              <a:rPr lang="bn-BD" sz="2800" dirty="0" smtClean="0">
                <a:ln w="11430"/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2800" dirty="0" smtClean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24000" y="4724400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bn-BD" sz="2800" dirty="0" smtClean="0">
                <a:ln w="11430"/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শস্য</a:t>
            </a:r>
            <a:endParaRPr lang="en-US" sz="2800" dirty="0" smtClean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33600" y="3058180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bn-BD" sz="2800" dirty="0" smtClean="0">
                <a:ln w="11430"/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সুজলা </a:t>
            </a:r>
            <a:endParaRPr lang="en-US" sz="2800" dirty="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76600" y="381000"/>
            <a:ext cx="2667000" cy="609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6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মূল্যায়ন</a:t>
            </a:r>
            <a:endParaRPr lang="en-US" sz="3600" b="1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594451634"/>
              </p:ext>
            </p:extLst>
          </p:nvPr>
        </p:nvGraphicFramePr>
        <p:xfrm>
          <a:off x="304800" y="1371600"/>
          <a:ext cx="8534400" cy="495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70ADA97-0649-46AA-B0F4-B0C9075807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graphicEl>
                                              <a:dgm id="{C70ADA97-0649-46AA-B0F4-B0C9075807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graphicEl>
                                              <a:dgm id="{C70ADA97-0649-46AA-B0F4-B0C9075807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9549EFE-515A-4CF2-AF73-60615BE020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>
                                            <p:graphicEl>
                                              <a:dgm id="{D9549EFE-515A-4CF2-AF73-60615BE020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graphicEl>
                                              <a:dgm id="{D9549EFE-515A-4CF2-AF73-60615BE020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090248E-6ACE-4602-8B93-C169047D41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graphicEl>
                                              <a:dgm id="{1090248E-6ACE-4602-8B93-C169047D41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graphicEl>
                                              <a:dgm id="{1090248E-6ACE-4602-8B93-C169047D41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6129237-0F02-4A22-A64C-7B73764F23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graphicEl>
                                              <a:dgm id="{46129237-0F02-4A22-A64C-7B73764F23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graphicEl>
                                              <a:dgm id="{46129237-0F02-4A22-A64C-7B73764F23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7431817-90A5-45EA-9ED0-240126A46A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graphicEl>
                                              <a:dgm id="{67431817-90A5-45EA-9ED0-240126A46A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graphicEl>
                                              <a:dgm id="{67431817-90A5-45EA-9ED0-240126A46A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6172E8C-AAFB-4CD9-B290-2992908AA1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graphicEl>
                                              <a:dgm id="{D6172E8C-AAFB-4CD9-B290-2992908AA1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graphicEl>
                                              <a:dgm id="{D6172E8C-AAFB-4CD9-B290-2992908AA1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95600" y="381000"/>
            <a:ext cx="3505200" cy="6096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n-BD" sz="3200" b="1" dirty="0" smtClean="0">
                <a:ln w="11430"/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বাড়ির কাজ</a:t>
            </a:r>
            <a:endParaRPr lang="en-US" sz="3200" b="1" dirty="0">
              <a:ln w="11430"/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" y="5168205"/>
            <a:ext cx="8686800" cy="138499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2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বাংলাদেশের সিলেট, কক্সবাজার, চট্টগ্রাম ও পার্বত্য জেলাগুলোতে অধিক বৃষ্টিপাত এবং রাজশাহী, পাবনা, নাটর জেলায়  কম বৃষ্টিপাতের কারণ সর্বোচ্চ ১০ বাক্যে লিখে আনবে।</a:t>
            </a:r>
            <a:endParaRPr lang="en-US" sz="36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6" name="Picture 5" descr="boy-going-to-school-cartoon-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1524000"/>
            <a:ext cx="3657600" cy="3048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 descr="10933279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1524000"/>
            <a:ext cx="3886200" cy="3048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rgentina.ice_brea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685800"/>
            <a:ext cx="8202099" cy="5562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2438400" y="3471952"/>
            <a:ext cx="4343400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n-BD" sz="115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ধন্যবাদ</a:t>
            </a:r>
            <a:endParaRPr lang="en-US" sz="11500" b="1" dirty="0" smtClean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1600200"/>
            <a:ext cx="8534400" cy="762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শিক্ষামন্ত্রণালয়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মাউশি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এনসিটিবি</a:t>
            </a:r>
            <a:r>
              <a:rPr lang="en-US" sz="28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ও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এটুআই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এর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সংশ্লিষ্ট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কর্মকর্তাবৃন্দ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28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4800" y="2667000"/>
            <a:ext cx="8534400" cy="38862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কন্টেন্ট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সম্পাদক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হিসেবে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যাঁদের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নির্দেশনা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পরামর্শ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ও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তত্ত্বাবধানে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এই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মডেল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কন্টেন্ট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সমৃদ্ধ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হয়েছে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তাঁরা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হলেন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-</a:t>
            </a:r>
          </a:p>
          <a:p>
            <a:endParaRPr lang="bn-BD" sz="2800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bn-BD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	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জনাব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মো</a:t>
            </a:r>
            <a:r>
              <a:rPr lang="bn-BD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হাম্মদ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হা</a:t>
            </a:r>
            <a:r>
              <a:rPr lang="bn-BD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বী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বুল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ইসলাম</a:t>
            </a:r>
            <a:r>
              <a:rPr lang="bn-BD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সুমন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endParaRPr lang="bn-BD" sz="2800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bn-BD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	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সহকা</a:t>
            </a:r>
            <a:r>
              <a:rPr lang="bn-BD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রী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অধ্যাপক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টিটিসি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ময়</a:t>
            </a:r>
            <a:r>
              <a:rPr lang="bn-BD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নসিংহ</a:t>
            </a:r>
            <a:r>
              <a:rPr lang="bn-BD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z="2800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endParaRPr lang="bn-BD" sz="2800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bn-BD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	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জনাব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রফিকুল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ইসলাম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endParaRPr lang="bn-BD" sz="2800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bn-BD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	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সহকা</a:t>
            </a:r>
            <a:r>
              <a:rPr lang="bn-BD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রী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অধ্যাপক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টিটিসি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পাবনা</a:t>
            </a:r>
            <a:r>
              <a:rPr lang="bn-BD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</a:p>
          <a:p>
            <a:pPr algn="ctr"/>
            <a:endParaRPr lang="en-US" sz="28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3124200" y="381000"/>
            <a:ext cx="3505200" cy="9906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কৃতজ্ঞতা স্বীকার </a:t>
            </a:r>
            <a:endParaRPr lang="en-US" sz="28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54581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3200400" y="381000"/>
            <a:ext cx="5562600" cy="32004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বিষয়ঃ বাংলাদেশ ও বিশ্বপরিচয়</a:t>
            </a:r>
          </a:p>
          <a:p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শ্রেণিঃ সপ্তম</a:t>
            </a:r>
            <a:endParaRPr lang="en-US" sz="28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অধ্যায়ঃ </a:t>
            </a:r>
            <a:r>
              <a:rPr lang="bn-BD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৬</a:t>
            </a:r>
            <a:endParaRPr lang="bn-BD" sz="28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পাঠ-</a:t>
            </a:r>
            <a:r>
              <a:rPr lang="en-US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: </a:t>
            </a:r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১, বাংলাদেশের জলবায়ু </a:t>
            </a:r>
          </a:p>
          <a:p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সময়ঃ ৪০ মিনিট</a:t>
            </a:r>
          </a:p>
          <a:p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তারিখঃ ১৫/</a:t>
            </a:r>
            <a:r>
              <a:rPr lang="bn-BD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১</a:t>
            </a:r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১/২০১৪</a:t>
            </a:r>
            <a:endParaRPr lang="en-US" sz="2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57200" y="3810000"/>
            <a:ext cx="8229600" cy="26670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0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মোঃ আব্দুল বাতেন</a:t>
            </a:r>
          </a:p>
          <a:p>
            <a:pPr algn="ctr"/>
            <a:r>
              <a:rPr lang="bn-BD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সহকারী শিক্ষক</a:t>
            </a:r>
            <a:endParaRPr lang="bn-BD" dirty="0" smtClean="0">
              <a:solidFill>
                <a:schemeClr val="tx1"/>
              </a:soli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বগুড়া ক্যান্টনমেন্ট বোর্ড হাই স্কুল,</a:t>
            </a:r>
            <a:r>
              <a:rPr lang="en-US" sz="280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বগুড়া</a:t>
            </a:r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।</a:t>
            </a:r>
            <a:endParaRPr lang="en-AU" sz="28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মোবাইল নম্বরঃ ০১৮১৯৫১০৬০৬ </a:t>
            </a:r>
            <a:endParaRPr lang="en-AU" sz="24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en-AU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Email-abdulbaten</a:t>
            </a:r>
            <a:r>
              <a:rPr lang="en-A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84</a:t>
            </a:r>
            <a:r>
              <a:rPr lang="en-AU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@gmail.com</a:t>
            </a:r>
          </a:p>
          <a:p>
            <a:pPr algn="ctr"/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8" name="Picture 7" descr="M.8787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493" r="16667" b="27071"/>
          <a:stretch>
            <a:fillRect/>
          </a:stretch>
        </p:blipFill>
        <p:spPr>
          <a:xfrm>
            <a:off x="914400" y="1143000"/>
            <a:ext cx="1922624" cy="240282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28600" cap="sq" cmpd="thickThin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Oval 8"/>
          <p:cNvSpPr/>
          <p:nvPr/>
        </p:nvSpPr>
        <p:spPr>
          <a:xfrm>
            <a:off x="914400" y="304800"/>
            <a:ext cx="2098964" cy="5334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2">
                <a:lumMod val="9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8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পরিচিতি</a:t>
            </a:r>
            <a:endParaRPr lang="en-US" sz="28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304800" y="259378"/>
            <a:ext cx="8534400" cy="533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বাংলাদেশের </a:t>
            </a:r>
            <a:endParaRPr lang="en-US" sz="2800" dirty="0"/>
          </a:p>
        </p:txBody>
      </p:sp>
      <p:sp>
        <p:nvSpPr>
          <p:cNvPr id="12" name="Rectangle 11"/>
          <p:cNvSpPr/>
          <p:nvPr/>
        </p:nvSpPr>
        <p:spPr>
          <a:xfrm>
            <a:off x="304800" y="6019800"/>
            <a:ext cx="8610600" cy="5334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চিত্র -১ দিয়ে কোন দেশের নদী ভাঙন বুঝানো হয়েছে? </a:t>
            </a:r>
            <a:endParaRPr lang="en-US" sz="2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42900" y="228600"/>
            <a:ext cx="8534400" cy="5334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n-BD" sz="2400" b="1" dirty="0" smtClean="0">
                <a:ln w="11430"/>
                <a:solidFill>
                  <a:schemeClr val="bg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আজকের পাঠঃ </a:t>
            </a:r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বাংলাদেশের জলবায়ু</a:t>
            </a:r>
            <a:r>
              <a:rPr lang="en-US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র  </a:t>
            </a:r>
            <a:r>
              <a:rPr lang="en-US" sz="32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প্রকৃতি</a:t>
            </a:r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 </a:t>
            </a:r>
            <a:endParaRPr lang="en-US" sz="2800" b="1" u="sng" dirty="0" smtClean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3" descr="485218669_39106a339b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3000" y="3566754"/>
            <a:ext cx="3505200" cy="2239091"/>
          </a:xfrm>
          <a:prstGeom prst="rect">
            <a:avLst/>
          </a:prstGeom>
        </p:spPr>
      </p:pic>
      <p:pic>
        <p:nvPicPr>
          <p:cNvPr id="7" name="Picture 6" descr="Argentina.ice_break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3000" y="990600"/>
            <a:ext cx="3505200" cy="2362200"/>
          </a:xfrm>
          <a:prstGeom prst="rect">
            <a:avLst/>
          </a:prstGeom>
        </p:spPr>
      </p:pic>
      <p:pic>
        <p:nvPicPr>
          <p:cNvPr id="10" name="Picture 9" descr="Bangladesh-Floods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383"/>
          <a:stretch>
            <a:fillRect/>
          </a:stretch>
        </p:blipFill>
        <p:spPr>
          <a:xfrm>
            <a:off x="914400" y="990600"/>
            <a:ext cx="3581400" cy="2362200"/>
          </a:xfrm>
          <a:prstGeom prst="rect">
            <a:avLst/>
          </a:prstGeom>
        </p:spPr>
      </p:pic>
      <p:pic>
        <p:nvPicPr>
          <p:cNvPr id="15" name="Picture 14" descr="Storm Cloud Animated GIF.gif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566754"/>
            <a:ext cx="3581400" cy="223909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14400" y="2768025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bn-BD" sz="2800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চিত্র-১</a:t>
            </a:r>
            <a:endParaRPr lang="en-US" sz="2800" dirty="0" smtClean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86400" y="2209800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চিত্র-২</a:t>
            </a:r>
            <a:endParaRPr lang="en-US" sz="2800" dirty="0" smtClean="0"/>
          </a:p>
        </p:txBody>
      </p:sp>
      <p:sp>
        <p:nvSpPr>
          <p:cNvPr id="18" name="TextBox 17"/>
          <p:cNvSpPr txBox="1"/>
          <p:nvPr/>
        </p:nvSpPr>
        <p:spPr>
          <a:xfrm>
            <a:off x="5181600" y="5054025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চিত্র-৪</a:t>
            </a:r>
            <a:endParaRPr lang="en-US" sz="2800" dirty="0" smtClean="0"/>
          </a:p>
        </p:txBody>
      </p:sp>
      <p:sp>
        <p:nvSpPr>
          <p:cNvPr id="19" name="TextBox 18"/>
          <p:cNvSpPr txBox="1"/>
          <p:nvPr/>
        </p:nvSpPr>
        <p:spPr>
          <a:xfrm>
            <a:off x="1066800" y="5282625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চিত্র-৩</a:t>
            </a:r>
            <a:endParaRPr lang="en-US" sz="2800" dirty="0" smtClean="0"/>
          </a:p>
        </p:txBody>
      </p:sp>
      <p:sp>
        <p:nvSpPr>
          <p:cNvPr id="20" name="Rectangle 19"/>
          <p:cNvSpPr/>
          <p:nvPr/>
        </p:nvSpPr>
        <p:spPr>
          <a:xfrm>
            <a:off x="266700" y="5981700"/>
            <a:ext cx="8686800" cy="609600"/>
          </a:xfrm>
          <a:prstGeom prst="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চিত্রসমূহে প্রকৃতির এমন আচরণ </a:t>
            </a:r>
            <a:r>
              <a:rPr lang="en-US" sz="28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হওয়ার</a:t>
            </a:r>
            <a:r>
              <a:rPr lang="en-US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কারণ</a:t>
            </a:r>
            <a:r>
              <a:rPr lang="en-US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কী</a:t>
            </a:r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?</a:t>
            </a:r>
            <a:endParaRPr lang="en-US" sz="2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3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228600"/>
            <a:ext cx="8686800" cy="6400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755268052"/>
              </p:ext>
            </p:extLst>
          </p:nvPr>
        </p:nvGraphicFramePr>
        <p:xfrm>
          <a:off x="381000" y="1828800"/>
          <a:ext cx="8382000" cy="472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 2"/>
          <p:cNvSpPr/>
          <p:nvPr/>
        </p:nvSpPr>
        <p:spPr>
          <a:xfrm>
            <a:off x="2971800" y="304800"/>
            <a:ext cx="3962400" cy="609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6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শিখনফল</a:t>
            </a:r>
            <a:endParaRPr lang="en-US" sz="36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362200" y="1066800"/>
            <a:ext cx="5334000" cy="6858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এই পাঠ শেষে শিক্ষার্থীরা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…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BE058F5-5CD2-4E10-B0EC-8920E1445A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graphicEl>
                                              <a:dgm id="{4BE058F5-5CD2-4E10-B0EC-8920E1445A6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69B5710-ACD6-4039-993C-848764C5A1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2">
                                            <p:graphicEl>
                                              <a:dgm id="{869B5710-ACD6-4039-993C-848764C5A1C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7238A48-6E96-4FDC-B718-543FB9D84B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2">
                                            <p:graphicEl>
                                              <a:dgm id="{F7238A48-6E96-4FDC-B718-543FB9D84B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3EA18A4-B2C9-45FC-8C36-CE656B3185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2">
                                            <p:graphicEl>
                                              <a:dgm id="{03EA18A4-B2C9-45FC-8C36-CE656B3185B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7B46740-EE3E-4D87-A8EF-DE5026CA2D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2">
                                            <p:graphicEl>
                                              <a:dgm id="{97B46740-EE3E-4D87-A8EF-DE5026CA2DB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C524FF5-A57D-4165-BDB6-4C94995CBA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2">
                                            <p:graphicEl>
                                              <a:dgm id="{AC524FF5-A57D-4165-BDB6-4C94995CBAE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ame 11"/>
          <p:cNvSpPr/>
          <p:nvPr/>
        </p:nvSpPr>
        <p:spPr>
          <a:xfrm>
            <a:off x="2133600" y="304800"/>
            <a:ext cx="4038600" cy="533400"/>
          </a:xfrm>
          <a:prstGeom prst="fram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আবহাওয়ার উপাদান</a:t>
            </a:r>
            <a:endParaRPr lang="en-US" sz="3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17" name="Group 69"/>
          <p:cNvGrpSpPr/>
          <p:nvPr/>
        </p:nvGrpSpPr>
        <p:grpSpPr>
          <a:xfrm>
            <a:off x="3657600" y="3429000"/>
            <a:ext cx="1905000" cy="2209800"/>
            <a:chOff x="6629400" y="2895600"/>
            <a:chExt cx="1905000" cy="1750646"/>
          </a:xfrm>
        </p:grpSpPr>
        <p:pic>
          <p:nvPicPr>
            <p:cNvPr id="18" name="Picture 3" descr="E:\DC image\Wind movement\atmosphericpressure_clip_image001_0000.gif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6228" t="4087" r="27433" b="27696"/>
            <a:stretch>
              <a:fillRect/>
            </a:stretch>
          </p:blipFill>
          <p:spPr bwMode="auto">
            <a:xfrm>
              <a:off x="6629400" y="2895600"/>
              <a:ext cx="1905000" cy="175064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Rectangle 18"/>
            <p:cNvSpPr/>
            <p:nvPr/>
          </p:nvSpPr>
          <p:spPr>
            <a:xfrm>
              <a:off x="6934200" y="3733800"/>
              <a:ext cx="1143000" cy="3810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পানি</a:t>
              </a:r>
              <a:r>
                <a:rPr lang="en-US" sz="1400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 </a:t>
              </a:r>
              <a:r>
                <a:rPr lang="en-US" sz="1400" dirty="0" err="1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ভর্তি</a:t>
              </a:r>
              <a:r>
                <a:rPr lang="en-US" sz="1400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 </a:t>
              </a:r>
              <a:r>
                <a:rPr lang="en-US" sz="1400" dirty="0" err="1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গ্লাস</a:t>
              </a:r>
              <a:endParaRPr lang="en-US" sz="14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</p:txBody>
        </p:sp>
      </p:grpSp>
      <p:pic>
        <p:nvPicPr>
          <p:cNvPr id="20" name="Picture 19" descr="colemanpump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990600"/>
            <a:ext cx="2209800" cy="2209800"/>
          </a:xfrm>
          <a:prstGeom prst="rect">
            <a:avLst/>
          </a:prstGeom>
        </p:spPr>
      </p:pic>
      <p:pic>
        <p:nvPicPr>
          <p:cNvPr id="21" name="Picture 20" descr="2066710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00" t="6667" r="3000" b="17333"/>
          <a:stretch>
            <a:fillRect/>
          </a:stretch>
        </p:blipFill>
        <p:spPr>
          <a:xfrm>
            <a:off x="6209389" y="1066800"/>
            <a:ext cx="2649863" cy="1752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Picture 21" descr="Hot-Indicator-Label-L-0333.gif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990600"/>
            <a:ext cx="3124200" cy="17526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" name="Picture 22" descr="food-and-drinks-stove-963713.gif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676900"/>
            <a:ext cx="1510862" cy="9525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3" descr="E:\DC image\Wind movement\boiling water 1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</a:blip>
          <a:srcRect l="4922" t="43459" r="45045" b="7317"/>
          <a:stretch>
            <a:fillRect/>
          </a:stretch>
        </p:blipFill>
        <p:spPr bwMode="auto">
          <a:xfrm>
            <a:off x="304800" y="4191000"/>
            <a:ext cx="1752600" cy="1752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Group 57"/>
          <p:cNvGrpSpPr/>
          <p:nvPr/>
        </p:nvGrpSpPr>
        <p:grpSpPr>
          <a:xfrm>
            <a:off x="609600" y="3352800"/>
            <a:ext cx="1125415" cy="1066800"/>
            <a:chOff x="5334000" y="3276600"/>
            <a:chExt cx="1125415" cy="1066800"/>
          </a:xfrm>
        </p:grpSpPr>
        <p:grpSp>
          <p:nvGrpSpPr>
            <p:cNvPr id="9" name="Group 33"/>
            <p:cNvGrpSpPr/>
            <p:nvPr/>
          </p:nvGrpSpPr>
          <p:grpSpPr>
            <a:xfrm>
              <a:off x="5334000" y="3429000"/>
              <a:ext cx="1125415" cy="914400"/>
              <a:chOff x="914400" y="3048000"/>
              <a:chExt cx="1125415" cy="914400"/>
            </a:xfrm>
          </p:grpSpPr>
          <p:sp>
            <p:nvSpPr>
              <p:cNvPr id="14" name="Freeform 13"/>
              <p:cNvSpPr/>
              <p:nvPr/>
            </p:nvSpPr>
            <p:spPr>
              <a:xfrm>
                <a:off x="1828800" y="3048000"/>
                <a:ext cx="211015" cy="914400"/>
              </a:xfrm>
              <a:custGeom>
                <a:avLst/>
                <a:gdLst>
                  <a:gd name="connsiteX0" fmla="*/ 0 w 211015"/>
                  <a:gd name="connsiteY0" fmla="*/ 0 h 914400"/>
                  <a:gd name="connsiteX1" fmla="*/ 28135 w 211015"/>
                  <a:gd name="connsiteY1" fmla="*/ 253218 h 914400"/>
                  <a:gd name="connsiteX2" fmla="*/ 56270 w 211015"/>
                  <a:gd name="connsiteY2" fmla="*/ 295421 h 914400"/>
                  <a:gd name="connsiteX3" fmla="*/ 98473 w 211015"/>
                  <a:gd name="connsiteY3" fmla="*/ 365760 h 914400"/>
                  <a:gd name="connsiteX4" fmla="*/ 154744 w 211015"/>
                  <a:gd name="connsiteY4" fmla="*/ 492369 h 914400"/>
                  <a:gd name="connsiteX5" fmla="*/ 182880 w 211015"/>
                  <a:gd name="connsiteY5" fmla="*/ 520504 h 914400"/>
                  <a:gd name="connsiteX6" fmla="*/ 211015 w 211015"/>
                  <a:gd name="connsiteY6" fmla="*/ 689317 h 914400"/>
                  <a:gd name="connsiteX7" fmla="*/ 196947 w 211015"/>
                  <a:gd name="connsiteY7" fmla="*/ 773723 h 914400"/>
                  <a:gd name="connsiteX8" fmla="*/ 182880 w 211015"/>
                  <a:gd name="connsiteY8" fmla="*/ 815926 h 914400"/>
                  <a:gd name="connsiteX9" fmla="*/ 140676 w 211015"/>
                  <a:gd name="connsiteY9" fmla="*/ 829994 h 914400"/>
                  <a:gd name="connsiteX10" fmla="*/ 112541 w 211015"/>
                  <a:gd name="connsiteY10" fmla="*/ 914400 h 914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11015" h="914400">
                    <a:moveTo>
                      <a:pt x="0" y="0"/>
                    </a:moveTo>
                    <a:cubicBezTo>
                      <a:pt x="842" y="11785"/>
                      <a:pt x="2393" y="193154"/>
                      <a:pt x="28135" y="253218"/>
                    </a:cubicBezTo>
                    <a:cubicBezTo>
                      <a:pt x="34795" y="268758"/>
                      <a:pt x="48709" y="280299"/>
                      <a:pt x="56270" y="295421"/>
                    </a:cubicBezTo>
                    <a:cubicBezTo>
                      <a:pt x="92794" y="368469"/>
                      <a:pt x="43519" y="310804"/>
                      <a:pt x="98473" y="365760"/>
                    </a:cubicBezTo>
                    <a:cubicBezTo>
                      <a:pt x="120781" y="432683"/>
                      <a:pt x="116529" y="444600"/>
                      <a:pt x="154744" y="492369"/>
                    </a:cubicBezTo>
                    <a:cubicBezTo>
                      <a:pt x="163030" y="502726"/>
                      <a:pt x="173501" y="511126"/>
                      <a:pt x="182880" y="520504"/>
                    </a:cubicBezTo>
                    <a:cubicBezTo>
                      <a:pt x="204889" y="586537"/>
                      <a:pt x="211015" y="595090"/>
                      <a:pt x="211015" y="689317"/>
                    </a:cubicBezTo>
                    <a:cubicBezTo>
                      <a:pt x="211015" y="717840"/>
                      <a:pt x="203135" y="745879"/>
                      <a:pt x="196947" y="773723"/>
                    </a:cubicBezTo>
                    <a:cubicBezTo>
                      <a:pt x="193730" y="788198"/>
                      <a:pt x="193365" y="805441"/>
                      <a:pt x="182880" y="815926"/>
                    </a:cubicBezTo>
                    <a:cubicBezTo>
                      <a:pt x="172394" y="826412"/>
                      <a:pt x="154744" y="825305"/>
                      <a:pt x="140676" y="829994"/>
                    </a:cubicBezTo>
                    <a:lnTo>
                      <a:pt x="112541" y="914400"/>
                    </a:lnTo>
                  </a:path>
                </a:pathLst>
              </a:custGeom>
              <a:ln w="762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Freeform 14"/>
              <p:cNvSpPr/>
              <p:nvPr/>
            </p:nvSpPr>
            <p:spPr>
              <a:xfrm>
                <a:off x="1371600" y="3048000"/>
                <a:ext cx="211015" cy="914400"/>
              </a:xfrm>
              <a:custGeom>
                <a:avLst/>
                <a:gdLst>
                  <a:gd name="connsiteX0" fmla="*/ 0 w 211015"/>
                  <a:gd name="connsiteY0" fmla="*/ 0 h 914400"/>
                  <a:gd name="connsiteX1" fmla="*/ 28135 w 211015"/>
                  <a:gd name="connsiteY1" fmla="*/ 253218 h 914400"/>
                  <a:gd name="connsiteX2" fmla="*/ 56270 w 211015"/>
                  <a:gd name="connsiteY2" fmla="*/ 295421 h 914400"/>
                  <a:gd name="connsiteX3" fmla="*/ 98473 w 211015"/>
                  <a:gd name="connsiteY3" fmla="*/ 365760 h 914400"/>
                  <a:gd name="connsiteX4" fmla="*/ 154744 w 211015"/>
                  <a:gd name="connsiteY4" fmla="*/ 492369 h 914400"/>
                  <a:gd name="connsiteX5" fmla="*/ 182880 w 211015"/>
                  <a:gd name="connsiteY5" fmla="*/ 520504 h 914400"/>
                  <a:gd name="connsiteX6" fmla="*/ 211015 w 211015"/>
                  <a:gd name="connsiteY6" fmla="*/ 689317 h 914400"/>
                  <a:gd name="connsiteX7" fmla="*/ 196947 w 211015"/>
                  <a:gd name="connsiteY7" fmla="*/ 773723 h 914400"/>
                  <a:gd name="connsiteX8" fmla="*/ 182880 w 211015"/>
                  <a:gd name="connsiteY8" fmla="*/ 815926 h 914400"/>
                  <a:gd name="connsiteX9" fmla="*/ 140676 w 211015"/>
                  <a:gd name="connsiteY9" fmla="*/ 829994 h 914400"/>
                  <a:gd name="connsiteX10" fmla="*/ 112541 w 211015"/>
                  <a:gd name="connsiteY10" fmla="*/ 914400 h 914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11015" h="914400">
                    <a:moveTo>
                      <a:pt x="0" y="0"/>
                    </a:moveTo>
                    <a:cubicBezTo>
                      <a:pt x="842" y="11785"/>
                      <a:pt x="2393" y="193154"/>
                      <a:pt x="28135" y="253218"/>
                    </a:cubicBezTo>
                    <a:cubicBezTo>
                      <a:pt x="34795" y="268758"/>
                      <a:pt x="48709" y="280299"/>
                      <a:pt x="56270" y="295421"/>
                    </a:cubicBezTo>
                    <a:cubicBezTo>
                      <a:pt x="92794" y="368469"/>
                      <a:pt x="43519" y="310804"/>
                      <a:pt x="98473" y="365760"/>
                    </a:cubicBezTo>
                    <a:cubicBezTo>
                      <a:pt x="120781" y="432683"/>
                      <a:pt x="116529" y="444600"/>
                      <a:pt x="154744" y="492369"/>
                    </a:cubicBezTo>
                    <a:cubicBezTo>
                      <a:pt x="163030" y="502726"/>
                      <a:pt x="173501" y="511126"/>
                      <a:pt x="182880" y="520504"/>
                    </a:cubicBezTo>
                    <a:cubicBezTo>
                      <a:pt x="204889" y="586537"/>
                      <a:pt x="211015" y="595090"/>
                      <a:pt x="211015" y="689317"/>
                    </a:cubicBezTo>
                    <a:cubicBezTo>
                      <a:pt x="211015" y="717840"/>
                      <a:pt x="203135" y="745879"/>
                      <a:pt x="196947" y="773723"/>
                    </a:cubicBezTo>
                    <a:cubicBezTo>
                      <a:pt x="193730" y="788198"/>
                      <a:pt x="193365" y="805441"/>
                      <a:pt x="182880" y="815926"/>
                    </a:cubicBezTo>
                    <a:cubicBezTo>
                      <a:pt x="172394" y="826412"/>
                      <a:pt x="154744" y="825305"/>
                      <a:pt x="140676" y="829994"/>
                    </a:cubicBezTo>
                    <a:lnTo>
                      <a:pt x="112541" y="914400"/>
                    </a:lnTo>
                  </a:path>
                </a:pathLst>
              </a:custGeom>
              <a:ln w="762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Freeform 15"/>
              <p:cNvSpPr/>
              <p:nvPr/>
            </p:nvSpPr>
            <p:spPr>
              <a:xfrm>
                <a:off x="914400" y="3048000"/>
                <a:ext cx="211015" cy="914400"/>
              </a:xfrm>
              <a:custGeom>
                <a:avLst/>
                <a:gdLst>
                  <a:gd name="connsiteX0" fmla="*/ 0 w 211015"/>
                  <a:gd name="connsiteY0" fmla="*/ 0 h 914400"/>
                  <a:gd name="connsiteX1" fmla="*/ 28135 w 211015"/>
                  <a:gd name="connsiteY1" fmla="*/ 253218 h 914400"/>
                  <a:gd name="connsiteX2" fmla="*/ 56270 w 211015"/>
                  <a:gd name="connsiteY2" fmla="*/ 295421 h 914400"/>
                  <a:gd name="connsiteX3" fmla="*/ 98473 w 211015"/>
                  <a:gd name="connsiteY3" fmla="*/ 365760 h 914400"/>
                  <a:gd name="connsiteX4" fmla="*/ 154744 w 211015"/>
                  <a:gd name="connsiteY4" fmla="*/ 492369 h 914400"/>
                  <a:gd name="connsiteX5" fmla="*/ 182880 w 211015"/>
                  <a:gd name="connsiteY5" fmla="*/ 520504 h 914400"/>
                  <a:gd name="connsiteX6" fmla="*/ 211015 w 211015"/>
                  <a:gd name="connsiteY6" fmla="*/ 689317 h 914400"/>
                  <a:gd name="connsiteX7" fmla="*/ 196947 w 211015"/>
                  <a:gd name="connsiteY7" fmla="*/ 773723 h 914400"/>
                  <a:gd name="connsiteX8" fmla="*/ 182880 w 211015"/>
                  <a:gd name="connsiteY8" fmla="*/ 815926 h 914400"/>
                  <a:gd name="connsiteX9" fmla="*/ 140676 w 211015"/>
                  <a:gd name="connsiteY9" fmla="*/ 829994 h 914400"/>
                  <a:gd name="connsiteX10" fmla="*/ 112541 w 211015"/>
                  <a:gd name="connsiteY10" fmla="*/ 914400 h 914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11015" h="914400">
                    <a:moveTo>
                      <a:pt x="0" y="0"/>
                    </a:moveTo>
                    <a:cubicBezTo>
                      <a:pt x="842" y="11785"/>
                      <a:pt x="2393" y="193154"/>
                      <a:pt x="28135" y="253218"/>
                    </a:cubicBezTo>
                    <a:cubicBezTo>
                      <a:pt x="34795" y="268758"/>
                      <a:pt x="48709" y="280299"/>
                      <a:pt x="56270" y="295421"/>
                    </a:cubicBezTo>
                    <a:cubicBezTo>
                      <a:pt x="92794" y="368469"/>
                      <a:pt x="43519" y="310804"/>
                      <a:pt x="98473" y="365760"/>
                    </a:cubicBezTo>
                    <a:cubicBezTo>
                      <a:pt x="120781" y="432683"/>
                      <a:pt x="116529" y="444600"/>
                      <a:pt x="154744" y="492369"/>
                    </a:cubicBezTo>
                    <a:cubicBezTo>
                      <a:pt x="163030" y="502726"/>
                      <a:pt x="173501" y="511126"/>
                      <a:pt x="182880" y="520504"/>
                    </a:cubicBezTo>
                    <a:cubicBezTo>
                      <a:pt x="204889" y="586537"/>
                      <a:pt x="211015" y="595090"/>
                      <a:pt x="211015" y="689317"/>
                    </a:cubicBezTo>
                    <a:cubicBezTo>
                      <a:pt x="211015" y="717840"/>
                      <a:pt x="203135" y="745879"/>
                      <a:pt x="196947" y="773723"/>
                    </a:cubicBezTo>
                    <a:cubicBezTo>
                      <a:pt x="193730" y="788198"/>
                      <a:pt x="193365" y="805441"/>
                      <a:pt x="182880" y="815926"/>
                    </a:cubicBezTo>
                    <a:cubicBezTo>
                      <a:pt x="172394" y="826412"/>
                      <a:pt x="154744" y="825305"/>
                      <a:pt x="140676" y="829994"/>
                    </a:cubicBezTo>
                    <a:lnTo>
                      <a:pt x="112541" y="914400"/>
                    </a:lnTo>
                  </a:path>
                </a:pathLst>
              </a:custGeom>
              <a:ln w="762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0" name="Straight Arrow Connector 9"/>
            <p:cNvCxnSpPr/>
            <p:nvPr/>
          </p:nvCxnSpPr>
          <p:spPr>
            <a:xfrm rot="5400000" flipH="1" flipV="1">
              <a:off x="6134894" y="3390106"/>
              <a:ext cx="228600" cy="1588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rot="5400000" flipH="1" flipV="1">
              <a:off x="5220494" y="3466306"/>
              <a:ext cx="228600" cy="1588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rot="5400000" flipH="1" flipV="1">
              <a:off x="5677694" y="3390106"/>
              <a:ext cx="228600" cy="1588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" name="Straight Connector 24"/>
          <p:cNvCxnSpPr/>
          <p:nvPr/>
        </p:nvCxnSpPr>
        <p:spPr>
          <a:xfrm>
            <a:off x="228600" y="914400"/>
            <a:ext cx="8763000" cy="158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rot="5400000">
            <a:off x="495300" y="3848100"/>
            <a:ext cx="5943600" cy="762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457200" y="2743200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n w="11430"/>
                <a:latin typeface="NikoshBAN" pitchFamily="2" charset="0"/>
                <a:cs typeface="NikoshBAN" pitchFamily="2" charset="0"/>
              </a:rPr>
              <a:t>১.সূর্য তাপ </a:t>
            </a:r>
            <a:endParaRPr lang="en-US" sz="3200" dirty="0"/>
          </a:p>
        </p:txBody>
      </p:sp>
      <p:grpSp>
        <p:nvGrpSpPr>
          <p:cNvPr id="35" name="Group 57"/>
          <p:cNvGrpSpPr/>
          <p:nvPr/>
        </p:nvGrpSpPr>
        <p:grpSpPr>
          <a:xfrm>
            <a:off x="4284785" y="5638800"/>
            <a:ext cx="820615" cy="914400"/>
            <a:chOff x="5334000" y="3276600"/>
            <a:chExt cx="1125415" cy="1066800"/>
          </a:xfrm>
        </p:grpSpPr>
        <p:grpSp>
          <p:nvGrpSpPr>
            <p:cNvPr id="36" name="Group 33"/>
            <p:cNvGrpSpPr/>
            <p:nvPr/>
          </p:nvGrpSpPr>
          <p:grpSpPr>
            <a:xfrm>
              <a:off x="5334000" y="3429000"/>
              <a:ext cx="1125415" cy="914400"/>
              <a:chOff x="914400" y="3048000"/>
              <a:chExt cx="1125415" cy="914400"/>
            </a:xfrm>
          </p:grpSpPr>
          <p:sp>
            <p:nvSpPr>
              <p:cNvPr id="40" name="Freeform 39"/>
              <p:cNvSpPr/>
              <p:nvPr/>
            </p:nvSpPr>
            <p:spPr>
              <a:xfrm>
                <a:off x="1828800" y="3048000"/>
                <a:ext cx="211015" cy="914400"/>
              </a:xfrm>
              <a:custGeom>
                <a:avLst/>
                <a:gdLst>
                  <a:gd name="connsiteX0" fmla="*/ 0 w 211015"/>
                  <a:gd name="connsiteY0" fmla="*/ 0 h 914400"/>
                  <a:gd name="connsiteX1" fmla="*/ 28135 w 211015"/>
                  <a:gd name="connsiteY1" fmla="*/ 253218 h 914400"/>
                  <a:gd name="connsiteX2" fmla="*/ 56270 w 211015"/>
                  <a:gd name="connsiteY2" fmla="*/ 295421 h 914400"/>
                  <a:gd name="connsiteX3" fmla="*/ 98473 w 211015"/>
                  <a:gd name="connsiteY3" fmla="*/ 365760 h 914400"/>
                  <a:gd name="connsiteX4" fmla="*/ 154744 w 211015"/>
                  <a:gd name="connsiteY4" fmla="*/ 492369 h 914400"/>
                  <a:gd name="connsiteX5" fmla="*/ 182880 w 211015"/>
                  <a:gd name="connsiteY5" fmla="*/ 520504 h 914400"/>
                  <a:gd name="connsiteX6" fmla="*/ 211015 w 211015"/>
                  <a:gd name="connsiteY6" fmla="*/ 689317 h 914400"/>
                  <a:gd name="connsiteX7" fmla="*/ 196947 w 211015"/>
                  <a:gd name="connsiteY7" fmla="*/ 773723 h 914400"/>
                  <a:gd name="connsiteX8" fmla="*/ 182880 w 211015"/>
                  <a:gd name="connsiteY8" fmla="*/ 815926 h 914400"/>
                  <a:gd name="connsiteX9" fmla="*/ 140676 w 211015"/>
                  <a:gd name="connsiteY9" fmla="*/ 829994 h 914400"/>
                  <a:gd name="connsiteX10" fmla="*/ 112541 w 211015"/>
                  <a:gd name="connsiteY10" fmla="*/ 914400 h 914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11015" h="914400">
                    <a:moveTo>
                      <a:pt x="0" y="0"/>
                    </a:moveTo>
                    <a:cubicBezTo>
                      <a:pt x="842" y="11785"/>
                      <a:pt x="2393" y="193154"/>
                      <a:pt x="28135" y="253218"/>
                    </a:cubicBezTo>
                    <a:cubicBezTo>
                      <a:pt x="34795" y="268758"/>
                      <a:pt x="48709" y="280299"/>
                      <a:pt x="56270" y="295421"/>
                    </a:cubicBezTo>
                    <a:cubicBezTo>
                      <a:pt x="92794" y="368469"/>
                      <a:pt x="43519" y="310804"/>
                      <a:pt x="98473" y="365760"/>
                    </a:cubicBezTo>
                    <a:cubicBezTo>
                      <a:pt x="120781" y="432683"/>
                      <a:pt x="116529" y="444600"/>
                      <a:pt x="154744" y="492369"/>
                    </a:cubicBezTo>
                    <a:cubicBezTo>
                      <a:pt x="163030" y="502726"/>
                      <a:pt x="173501" y="511126"/>
                      <a:pt x="182880" y="520504"/>
                    </a:cubicBezTo>
                    <a:cubicBezTo>
                      <a:pt x="204889" y="586537"/>
                      <a:pt x="211015" y="595090"/>
                      <a:pt x="211015" y="689317"/>
                    </a:cubicBezTo>
                    <a:cubicBezTo>
                      <a:pt x="211015" y="717840"/>
                      <a:pt x="203135" y="745879"/>
                      <a:pt x="196947" y="773723"/>
                    </a:cubicBezTo>
                    <a:cubicBezTo>
                      <a:pt x="193730" y="788198"/>
                      <a:pt x="193365" y="805441"/>
                      <a:pt x="182880" y="815926"/>
                    </a:cubicBezTo>
                    <a:cubicBezTo>
                      <a:pt x="172394" y="826412"/>
                      <a:pt x="154744" y="825305"/>
                      <a:pt x="140676" y="829994"/>
                    </a:cubicBezTo>
                    <a:lnTo>
                      <a:pt x="112541" y="914400"/>
                    </a:lnTo>
                  </a:path>
                </a:pathLst>
              </a:custGeom>
              <a:ln w="762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Freeform 40"/>
              <p:cNvSpPr/>
              <p:nvPr/>
            </p:nvSpPr>
            <p:spPr>
              <a:xfrm>
                <a:off x="1371600" y="3048000"/>
                <a:ext cx="211015" cy="914400"/>
              </a:xfrm>
              <a:custGeom>
                <a:avLst/>
                <a:gdLst>
                  <a:gd name="connsiteX0" fmla="*/ 0 w 211015"/>
                  <a:gd name="connsiteY0" fmla="*/ 0 h 914400"/>
                  <a:gd name="connsiteX1" fmla="*/ 28135 w 211015"/>
                  <a:gd name="connsiteY1" fmla="*/ 253218 h 914400"/>
                  <a:gd name="connsiteX2" fmla="*/ 56270 w 211015"/>
                  <a:gd name="connsiteY2" fmla="*/ 295421 h 914400"/>
                  <a:gd name="connsiteX3" fmla="*/ 98473 w 211015"/>
                  <a:gd name="connsiteY3" fmla="*/ 365760 h 914400"/>
                  <a:gd name="connsiteX4" fmla="*/ 154744 w 211015"/>
                  <a:gd name="connsiteY4" fmla="*/ 492369 h 914400"/>
                  <a:gd name="connsiteX5" fmla="*/ 182880 w 211015"/>
                  <a:gd name="connsiteY5" fmla="*/ 520504 h 914400"/>
                  <a:gd name="connsiteX6" fmla="*/ 211015 w 211015"/>
                  <a:gd name="connsiteY6" fmla="*/ 689317 h 914400"/>
                  <a:gd name="connsiteX7" fmla="*/ 196947 w 211015"/>
                  <a:gd name="connsiteY7" fmla="*/ 773723 h 914400"/>
                  <a:gd name="connsiteX8" fmla="*/ 182880 w 211015"/>
                  <a:gd name="connsiteY8" fmla="*/ 815926 h 914400"/>
                  <a:gd name="connsiteX9" fmla="*/ 140676 w 211015"/>
                  <a:gd name="connsiteY9" fmla="*/ 829994 h 914400"/>
                  <a:gd name="connsiteX10" fmla="*/ 112541 w 211015"/>
                  <a:gd name="connsiteY10" fmla="*/ 914400 h 914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11015" h="914400">
                    <a:moveTo>
                      <a:pt x="0" y="0"/>
                    </a:moveTo>
                    <a:cubicBezTo>
                      <a:pt x="842" y="11785"/>
                      <a:pt x="2393" y="193154"/>
                      <a:pt x="28135" y="253218"/>
                    </a:cubicBezTo>
                    <a:cubicBezTo>
                      <a:pt x="34795" y="268758"/>
                      <a:pt x="48709" y="280299"/>
                      <a:pt x="56270" y="295421"/>
                    </a:cubicBezTo>
                    <a:cubicBezTo>
                      <a:pt x="92794" y="368469"/>
                      <a:pt x="43519" y="310804"/>
                      <a:pt x="98473" y="365760"/>
                    </a:cubicBezTo>
                    <a:cubicBezTo>
                      <a:pt x="120781" y="432683"/>
                      <a:pt x="116529" y="444600"/>
                      <a:pt x="154744" y="492369"/>
                    </a:cubicBezTo>
                    <a:cubicBezTo>
                      <a:pt x="163030" y="502726"/>
                      <a:pt x="173501" y="511126"/>
                      <a:pt x="182880" y="520504"/>
                    </a:cubicBezTo>
                    <a:cubicBezTo>
                      <a:pt x="204889" y="586537"/>
                      <a:pt x="211015" y="595090"/>
                      <a:pt x="211015" y="689317"/>
                    </a:cubicBezTo>
                    <a:cubicBezTo>
                      <a:pt x="211015" y="717840"/>
                      <a:pt x="203135" y="745879"/>
                      <a:pt x="196947" y="773723"/>
                    </a:cubicBezTo>
                    <a:cubicBezTo>
                      <a:pt x="193730" y="788198"/>
                      <a:pt x="193365" y="805441"/>
                      <a:pt x="182880" y="815926"/>
                    </a:cubicBezTo>
                    <a:cubicBezTo>
                      <a:pt x="172394" y="826412"/>
                      <a:pt x="154744" y="825305"/>
                      <a:pt x="140676" y="829994"/>
                    </a:cubicBezTo>
                    <a:lnTo>
                      <a:pt x="112541" y="914400"/>
                    </a:lnTo>
                  </a:path>
                </a:pathLst>
              </a:custGeom>
              <a:ln w="762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Freeform 41"/>
              <p:cNvSpPr/>
              <p:nvPr/>
            </p:nvSpPr>
            <p:spPr>
              <a:xfrm>
                <a:off x="914400" y="3048000"/>
                <a:ext cx="211015" cy="914400"/>
              </a:xfrm>
              <a:custGeom>
                <a:avLst/>
                <a:gdLst>
                  <a:gd name="connsiteX0" fmla="*/ 0 w 211015"/>
                  <a:gd name="connsiteY0" fmla="*/ 0 h 914400"/>
                  <a:gd name="connsiteX1" fmla="*/ 28135 w 211015"/>
                  <a:gd name="connsiteY1" fmla="*/ 253218 h 914400"/>
                  <a:gd name="connsiteX2" fmla="*/ 56270 w 211015"/>
                  <a:gd name="connsiteY2" fmla="*/ 295421 h 914400"/>
                  <a:gd name="connsiteX3" fmla="*/ 98473 w 211015"/>
                  <a:gd name="connsiteY3" fmla="*/ 365760 h 914400"/>
                  <a:gd name="connsiteX4" fmla="*/ 154744 w 211015"/>
                  <a:gd name="connsiteY4" fmla="*/ 492369 h 914400"/>
                  <a:gd name="connsiteX5" fmla="*/ 182880 w 211015"/>
                  <a:gd name="connsiteY5" fmla="*/ 520504 h 914400"/>
                  <a:gd name="connsiteX6" fmla="*/ 211015 w 211015"/>
                  <a:gd name="connsiteY6" fmla="*/ 689317 h 914400"/>
                  <a:gd name="connsiteX7" fmla="*/ 196947 w 211015"/>
                  <a:gd name="connsiteY7" fmla="*/ 773723 h 914400"/>
                  <a:gd name="connsiteX8" fmla="*/ 182880 w 211015"/>
                  <a:gd name="connsiteY8" fmla="*/ 815926 h 914400"/>
                  <a:gd name="connsiteX9" fmla="*/ 140676 w 211015"/>
                  <a:gd name="connsiteY9" fmla="*/ 829994 h 914400"/>
                  <a:gd name="connsiteX10" fmla="*/ 112541 w 211015"/>
                  <a:gd name="connsiteY10" fmla="*/ 914400 h 914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11015" h="914400">
                    <a:moveTo>
                      <a:pt x="0" y="0"/>
                    </a:moveTo>
                    <a:cubicBezTo>
                      <a:pt x="842" y="11785"/>
                      <a:pt x="2393" y="193154"/>
                      <a:pt x="28135" y="253218"/>
                    </a:cubicBezTo>
                    <a:cubicBezTo>
                      <a:pt x="34795" y="268758"/>
                      <a:pt x="48709" y="280299"/>
                      <a:pt x="56270" y="295421"/>
                    </a:cubicBezTo>
                    <a:cubicBezTo>
                      <a:pt x="92794" y="368469"/>
                      <a:pt x="43519" y="310804"/>
                      <a:pt x="98473" y="365760"/>
                    </a:cubicBezTo>
                    <a:cubicBezTo>
                      <a:pt x="120781" y="432683"/>
                      <a:pt x="116529" y="444600"/>
                      <a:pt x="154744" y="492369"/>
                    </a:cubicBezTo>
                    <a:cubicBezTo>
                      <a:pt x="163030" y="502726"/>
                      <a:pt x="173501" y="511126"/>
                      <a:pt x="182880" y="520504"/>
                    </a:cubicBezTo>
                    <a:cubicBezTo>
                      <a:pt x="204889" y="586537"/>
                      <a:pt x="211015" y="595090"/>
                      <a:pt x="211015" y="689317"/>
                    </a:cubicBezTo>
                    <a:cubicBezTo>
                      <a:pt x="211015" y="717840"/>
                      <a:pt x="203135" y="745879"/>
                      <a:pt x="196947" y="773723"/>
                    </a:cubicBezTo>
                    <a:cubicBezTo>
                      <a:pt x="193730" y="788198"/>
                      <a:pt x="193365" y="805441"/>
                      <a:pt x="182880" y="815926"/>
                    </a:cubicBezTo>
                    <a:cubicBezTo>
                      <a:pt x="172394" y="826412"/>
                      <a:pt x="154744" y="825305"/>
                      <a:pt x="140676" y="829994"/>
                    </a:cubicBezTo>
                    <a:lnTo>
                      <a:pt x="112541" y="914400"/>
                    </a:lnTo>
                  </a:path>
                </a:pathLst>
              </a:custGeom>
              <a:ln w="762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7" name="Straight Arrow Connector 36"/>
            <p:cNvCxnSpPr/>
            <p:nvPr/>
          </p:nvCxnSpPr>
          <p:spPr>
            <a:xfrm rot="5400000" flipH="1" flipV="1">
              <a:off x="6134894" y="3390106"/>
              <a:ext cx="228600" cy="1588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rot="5400000" flipH="1" flipV="1">
              <a:off x="5220494" y="3466306"/>
              <a:ext cx="228600" cy="1588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 rot="5400000" flipH="1" flipV="1">
              <a:off x="5677694" y="3390106"/>
              <a:ext cx="228600" cy="1588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3" name="Straight Connector 42"/>
          <p:cNvCxnSpPr/>
          <p:nvPr/>
        </p:nvCxnSpPr>
        <p:spPr>
          <a:xfrm rot="16200000" flipH="1">
            <a:off x="3314701" y="3771900"/>
            <a:ext cx="5791200" cy="762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4572000" y="3048000"/>
            <a:ext cx="16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n w="11430"/>
                <a:latin typeface="NikoshBAN" pitchFamily="2" charset="0"/>
                <a:cs typeface="NikoshBAN" pitchFamily="2" charset="0"/>
              </a:rPr>
              <a:t>২.বায়ু চাপ </a:t>
            </a:r>
            <a:endParaRPr lang="en-US" sz="3200" dirty="0"/>
          </a:p>
        </p:txBody>
      </p:sp>
      <p:sp>
        <p:nvSpPr>
          <p:cNvPr id="47" name="TextBox 46"/>
          <p:cNvSpPr txBox="1"/>
          <p:nvPr/>
        </p:nvSpPr>
        <p:spPr>
          <a:xfrm>
            <a:off x="6324600" y="2895600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2800" dirty="0" smtClean="0">
                <a:ln w="11430"/>
                <a:latin typeface="NikoshBAN" pitchFamily="2" charset="0"/>
                <a:cs typeface="NikoshBAN" pitchFamily="2" charset="0"/>
              </a:rPr>
              <a:t>৩. বাতাসের আর্দ্রতা</a:t>
            </a:r>
            <a:endParaRPr lang="en-US" sz="2800" dirty="0"/>
          </a:p>
        </p:txBody>
      </p:sp>
      <p:pic>
        <p:nvPicPr>
          <p:cNvPr id="48" name="Picture 47" descr="RainingOverWater320x244.gif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400" y="3810000"/>
            <a:ext cx="2590800" cy="1828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0" name="TextBox 49"/>
          <p:cNvSpPr txBox="1"/>
          <p:nvPr/>
        </p:nvSpPr>
        <p:spPr>
          <a:xfrm>
            <a:off x="6324600" y="5877580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2800" dirty="0" smtClean="0">
                <a:ln w="11430"/>
                <a:latin typeface="NikoshBAN" pitchFamily="2" charset="0"/>
                <a:cs typeface="NikoshBAN" pitchFamily="2" charset="0"/>
              </a:rPr>
              <a:t>৪.বৃষ্টিপাতের পরিমাণ</a:t>
            </a:r>
            <a:endParaRPr lang="en-US" sz="2800" dirty="0"/>
          </a:p>
        </p:txBody>
      </p:sp>
      <p:pic>
        <p:nvPicPr>
          <p:cNvPr id="46" name="Picture 45" descr="16_1.jpg"/>
          <p:cNvPicPr>
            <a:picLocks noChangeAspect="1"/>
          </p:cNvPicPr>
          <p:nvPr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67" t="8653"/>
          <a:stretch>
            <a:fillRect/>
          </a:stretch>
        </p:blipFill>
        <p:spPr>
          <a:xfrm>
            <a:off x="2286000" y="2895600"/>
            <a:ext cx="1066800" cy="804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9877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4" grpId="0"/>
      <p:bldP spid="45" grpId="0"/>
      <p:bldP spid="47" grpId="0"/>
      <p:bldP spid="5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304800" y="381000"/>
          <a:ext cx="8382000" cy="609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F7FFE09-89C8-4AA4-87B7-2EF814B3A8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graphicEl>
                                              <a:dgm id="{0F7FFE09-89C8-4AA4-87B7-2EF814B3A8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graphicEl>
                                              <a:dgm id="{0F7FFE09-89C8-4AA4-87B7-2EF814B3A8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30879FF-FB3E-4D2E-AAA2-0A8698131C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graphicEl>
                                              <a:dgm id="{630879FF-FB3E-4D2E-AAA2-0A8698131C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graphicEl>
                                              <a:dgm id="{630879FF-FB3E-4D2E-AAA2-0A8698131C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AD689AB-5F55-4A89-87D4-CD2029921A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>
                                            <p:graphicEl>
                                              <a:dgm id="{9AD689AB-5F55-4A89-87D4-CD2029921A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graphicEl>
                                              <a:dgm id="{9AD689AB-5F55-4A89-87D4-CD2029921A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250D613-DF3D-44A1-8FDA-B69BC51EA0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>
                                            <p:graphicEl>
                                              <a:dgm id="{8250D613-DF3D-44A1-8FDA-B69BC51EA0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graphicEl>
                                              <a:dgm id="{8250D613-DF3D-44A1-8FDA-B69BC51EA0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BE7660F-C356-45EA-A0F1-BC70D6FE1C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graphicEl>
                                              <a:dgm id="{0BE7660F-C356-45EA-A0F1-BC70D6FE1C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graphicEl>
                                              <a:dgm id="{0BE7660F-C356-45EA-A0F1-BC70D6FE1C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D5200C1-4098-4926-BE8E-DF3518AF34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graphicEl>
                                              <a:dgm id="{5D5200C1-4098-4926-BE8E-DF3518AF34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graphicEl>
                                              <a:dgm id="{5D5200C1-4098-4926-BE8E-DF3518AF34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F516A63-2319-4EC4-965E-ACC1BC49AB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graphicEl>
                                              <a:dgm id="{5F516A63-2319-4EC4-965E-ACC1BC49AB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graphicEl>
                                              <a:dgm id="{5F516A63-2319-4EC4-965E-ACC1BC49AB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71DAF01-6BC0-40CF-B462-05D1199F20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graphicEl>
                                              <a:dgm id="{871DAF01-6BC0-40CF-B462-05D1199F20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871DAF01-6BC0-40CF-B462-05D1199F20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A7AE70F-A60D-4422-BE33-91C062BCAD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>
                                            <p:graphicEl>
                                              <a:dgm id="{3A7AE70F-A60D-4422-BE33-91C062BCAD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>
                                            <p:graphicEl>
                                              <a:dgm id="{3A7AE70F-A60D-4422-BE33-91C062BCAD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4522" y="5638800"/>
            <a:ext cx="8610600" cy="9541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2800" b="1" dirty="0" smtClean="0">
                <a:latin typeface="NikoshBAN" pitchFamily="2" charset="0"/>
                <a:cs typeface="NikoshBAN" pitchFamily="2" charset="0"/>
              </a:rPr>
              <a:t>উপরোক্ত চারটি উপাদান ছাড়াও বিভিন্ন স্থানে আবহাওয়ার তারতম্য ঘটার আরও কোন ধরণের কারণ আছে?</a:t>
            </a:r>
            <a:endParaRPr lang="en-US" sz="28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28800" y="304800"/>
            <a:ext cx="3200400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একক কাজ</a:t>
            </a:r>
            <a:endParaRPr lang="en-US" sz="3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172200" y="381000"/>
            <a:ext cx="2590800" cy="6858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সময়ঃ ৫ মিনিট</a:t>
            </a:r>
          </a:p>
        </p:txBody>
      </p:sp>
      <p:pic>
        <p:nvPicPr>
          <p:cNvPr id="7" name="Picture 6" descr="011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667" t="26667" r="36667"/>
          <a:stretch>
            <a:fillRect/>
          </a:stretch>
        </p:blipFill>
        <p:spPr>
          <a:xfrm>
            <a:off x="2590800" y="1143000"/>
            <a:ext cx="4343400" cy="4254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09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52400" y="228600"/>
            <a:ext cx="8915400" cy="6395239"/>
            <a:chOff x="983014" y="1182482"/>
            <a:chExt cx="7865163" cy="5427868"/>
          </a:xfrm>
        </p:grpSpPr>
        <p:pic>
          <p:nvPicPr>
            <p:cNvPr id="5" name="Picture 4" descr="sunshine.gif"/>
            <p:cNvPicPr>
              <a:picLocks noChangeAspect="1"/>
            </p:cNvPicPr>
            <p:nvPr/>
          </p:nvPicPr>
          <p:blipFill>
            <a:blip r:embed="rId3"/>
            <a:srcRect l="10526" t="13134"/>
            <a:stretch>
              <a:fillRect/>
            </a:stretch>
          </p:blipFill>
          <p:spPr>
            <a:xfrm>
              <a:off x="983014" y="1182482"/>
              <a:ext cx="7865163" cy="542786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7" name="TextBox 6"/>
            <p:cNvSpPr txBox="1"/>
            <p:nvPr/>
          </p:nvSpPr>
          <p:spPr>
            <a:xfrm>
              <a:off x="4411418" y="2346608"/>
              <a:ext cx="1344472" cy="4963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bn-BD" sz="3200" dirty="0" smtClean="0">
                  <a:ln w="11430"/>
                  <a:latin typeface="NikoshBAN" pitchFamily="2" charset="0"/>
                  <a:cs typeface="NikoshBAN" pitchFamily="2" charset="0"/>
                </a:rPr>
                <a:t>রোদ</a:t>
              </a:r>
              <a:endParaRPr lang="en-US" sz="3200" dirty="0"/>
            </a:p>
          </p:txBody>
        </p:sp>
      </p:grpSp>
      <p:pic>
        <p:nvPicPr>
          <p:cNvPr id="10" name="Picture 9" descr="good-morning-sunshine_306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000" t="21171" r="26000" b="30781"/>
          <a:stretch>
            <a:fillRect/>
          </a:stretch>
        </p:blipFill>
        <p:spPr>
          <a:xfrm rot="18759757">
            <a:off x="295803" y="409117"/>
            <a:ext cx="1188301" cy="11181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 descr="20121103_FBP001_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2819400"/>
            <a:ext cx="8763000" cy="3876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9278</TotalTime>
  <Words>870</Words>
  <Application>Microsoft Office PowerPoint</Application>
  <PresentationFormat>On-screen Show (4:3)</PresentationFormat>
  <Paragraphs>173</Paragraphs>
  <Slides>29</Slides>
  <Notes>17</Notes>
  <HiddenSlides>1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Office Theme</vt:lpstr>
      <vt:lpstr>1_Office Theme</vt:lpstr>
      <vt:lpstr>2_Office Theme</vt:lpstr>
      <vt:lpstr>Apex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AB</dc:creator>
  <cp:lastModifiedBy>User</cp:lastModifiedBy>
  <cp:revision>831</cp:revision>
  <dcterms:created xsi:type="dcterms:W3CDTF">2014-05-19T06:43:56Z</dcterms:created>
  <dcterms:modified xsi:type="dcterms:W3CDTF">2016-09-07T07:31:20Z</dcterms:modified>
</cp:coreProperties>
</file>